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orient="horz" pos="3997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24"/>
      </p:cViewPr>
      <p:guideLst>
        <p:guide orient="horz" pos="550"/>
        <p:guide pos="551"/>
        <p:guide pos="7129"/>
        <p:guide orient="horz" pos="39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103A2-A9BD-5120-FD6E-23B1F7316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725243-1504-EA09-CBC3-5DEB38F62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7552D-40B8-B16F-2A5D-7AF8B0C2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FE053F-649F-1C76-B72C-6BE75C99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336DB2-9437-288F-980E-6ECFBFFD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35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BE844-BB9C-51FA-64C4-0B916DF1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3F3FC9-CCB8-D1E8-F76F-C78BAA760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CE3C5C-C4D1-0494-C4BA-8C7BBF512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89867B-5395-6C17-24C8-9E63ADA6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E2FB5A-CBE0-C4D9-DF67-2E463E2F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9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E4192D-E69F-32AC-D8AE-9A9BAA2BD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11C849-2B8B-98B3-DB90-C5D9F1ABD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9582B-C242-B698-A2BC-9FFCFF8F2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CF1089-BFE1-D8E2-545A-534587A3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AC5D8-4BB0-FEA3-6D86-618CE1B6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43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4FD4F-A623-F3E6-760B-4B25D408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FFE5E-C902-C3FA-ED25-0C5C25564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567BE3-868E-B4F4-D8A1-B62BE2BB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04F5BB-FDF8-310A-00E3-C9D4BC18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980096-152B-600C-91C5-248DAF8E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3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2FABB-9D07-B72F-AF9D-5E648E6A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E7EA3-C188-DEF5-4041-5957813E4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F9A0F-BDF5-C62D-346E-0E68FBB2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0B572C-973F-332C-E321-E49D1DB1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F84163-3BE3-87A4-CCB0-F26F9FD9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6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5794A-52A0-9208-30DF-E61A6A7F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B8941-85B5-9F6A-A624-2531EB7F1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0521FB-276C-8ED5-C2EB-102380357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D10A77-55C1-7316-8F49-7C58C75E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128FB9-D5E2-EB37-2DED-5A817558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5DA02-EFF8-0436-5BDA-C08ABAAF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6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2B228-C767-9B96-BCD4-B0751AF1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4A4C6-5540-3059-3805-64D555A69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7A49D2-182D-24C3-84E2-B40F92DC4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1730CA-F6FD-E2F0-7C97-135CFFFF5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E21FC0-28C2-D753-EC56-8A8835817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8A7433B-314D-978F-C92A-9B40CC36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4A0205-6443-A59E-90C1-91ECCE08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FE0813-27CB-3822-3ED1-BD2902C1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5936D-8160-95DE-CFFA-EC6FA8A3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055559-EA0F-C1BD-0325-8047C885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3A6DD1-131F-D104-B26F-CB38F7F0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43D69E-C4A2-0AD1-465F-4430F9F2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2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44D67A-2227-49DE-EB98-A164D342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593356-CC82-78B6-5D32-465A06908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9A548E-CF93-A7EB-AA89-C992C638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8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B4405-1318-B578-0FE2-BF809417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988E3D-36B6-01FA-A699-393C414A1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10311B-EBB8-D21F-629E-38FA9D09E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F817E-0225-36D2-6829-429D462D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A90E0C-DA61-5D9B-4E71-6732A611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75AA60-EF5A-BBBB-BFE2-495FD92A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5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0D104-8950-C503-A7FF-4A14FE7C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9057AF-73C7-6E55-0E37-A2577F35E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42CEE-F518-E47F-C20C-900056700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A8B1C5-89AB-2678-4AFC-B0C410A0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CABDB4-7A3E-E555-E862-E325C47B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26851F-BA27-B010-ED4D-E1775DC5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4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8AE6E-6B8E-68E9-EDF3-12CB7532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208C87-9B2A-41E2-CFFA-5B3857D52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4BBFBC-503C-29F2-0A99-138E5D9D0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87E572-BFBE-E0E1-EE20-F4A1DE11E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0C1F8-B5D0-8EA5-C829-35C4BD213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7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europos.kz/" TargetMode="External"/><Relationship Id="rId4" Type="http://schemas.openxmlformats.org/officeDocument/2006/relationships/hyperlink" Target="https://europos.grou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uropos.kz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uropos.kz/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hyperlink" Target="https://www.europos.kz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uropos.kz/" TargetMode="Externa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uropos.kz/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иаграмма, Технический чертеж, дизайн">
            <a:extLst>
              <a:ext uri="{FF2B5EF4-FFF2-40B4-BE49-F238E27FC236}">
                <a16:creationId xmlns:a16="http://schemas.microsoft.com/office/drawing/2014/main" id="{04C7BFEA-E2C4-83E3-A4A4-AD995749B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51" y="2009553"/>
            <a:ext cx="7728131" cy="4983527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рифт, текс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47F6161-2C8D-A36D-1C6B-C86E41EA6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30" y="871870"/>
            <a:ext cx="2085740" cy="617336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AFF2387-F45E-BBF0-A589-446EDCA56947}"/>
              </a:ext>
            </a:extLst>
          </p:cNvPr>
          <p:cNvGrpSpPr/>
          <p:nvPr/>
        </p:nvGrpSpPr>
        <p:grpSpPr>
          <a:xfrm>
            <a:off x="751626" y="717077"/>
            <a:ext cx="6019052" cy="713618"/>
            <a:chOff x="796893" y="1599579"/>
            <a:chExt cx="6019052" cy="107847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AECA9F-3D70-907C-5955-FEC9C365728C}"/>
                </a:ext>
              </a:extLst>
            </p:cNvPr>
            <p:cNvSpPr txBox="1"/>
            <p:nvPr/>
          </p:nvSpPr>
          <p:spPr>
            <a:xfrm>
              <a:off x="796893" y="1599579"/>
              <a:ext cx="6004876" cy="1069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MIDIBOX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D32B8A-9754-7617-DA0A-4B9ABEF42A0D}"/>
                </a:ext>
              </a:extLst>
            </p:cNvPr>
            <p:cNvSpPr txBox="1"/>
            <p:nvPr/>
          </p:nvSpPr>
          <p:spPr>
            <a:xfrm>
              <a:off x="811069" y="2277940"/>
              <a:ext cx="60048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dirty="0">
                <a:solidFill>
                  <a:schemeClr val="bg1"/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4" name="Text Box 2">
            <a:hlinkClick r:id="rId4"/>
            <a:extLst>
              <a:ext uri="{FF2B5EF4-FFF2-40B4-BE49-F238E27FC236}">
                <a16:creationId xmlns:a16="http://schemas.microsoft.com/office/drawing/2014/main" id="{3486103E-2A38-7ED1-F827-9B46B113F277}"/>
              </a:ext>
            </a:extLst>
          </p:cNvPr>
          <p:cNvSpPr txBox="1">
            <a:spLocks/>
          </p:cNvSpPr>
          <p:nvPr/>
        </p:nvSpPr>
        <p:spPr bwMode="auto">
          <a:xfrm>
            <a:off x="839788" y="6171331"/>
            <a:ext cx="127919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8F47CEA2-BA60-31FA-296D-180C71F1F4C1}"/>
              </a:ext>
            </a:extLst>
          </p:cNvPr>
          <p:cNvSpPr txBox="1">
            <a:spLocks/>
          </p:cNvSpPr>
          <p:nvPr/>
        </p:nvSpPr>
        <p:spPr bwMode="auto">
          <a:xfrm>
            <a:off x="2467463" y="6171331"/>
            <a:ext cx="104128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356739FE-5577-459A-9B7C-465EBF50483B}"/>
              </a:ext>
            </a:extLst>
          </p:cNvPr>
          <p:cNvSpPr txBox="1">
            <a:spLocks/>
          </p:cNvSpPr>
          <p:nvPr/>
        </p:nvSpPr>
        <p:spPr bwMode="auto">
          <a:xfrm>
            <a:off x="3756418" y="6171331"/>
            <a:ext cx="104128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EUROPOS.KZ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6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D66776B-6A75-5B51-4968-C2D9FB3AB9CB}"/>
              </a:ext>
            </a:extLst>
          </p:cNvPr>
          <p:cNvSpPr txBox="1"/>
          <p:nvPr/>
        </p:nvSpPr>
        <p:spPr>
          <a:xfrm>
            <a:off x="6982305" y="2875002"/>
            <a:ext cx="44134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MIDIBOX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D5CC78-A6EF-E5D3-9F5D-EAE1E793D175}"/>
              </a:ext>
            </a:extLst>
          </p:cNvPr>
          <p:cNvSpPr txBox="1"/>
          <p:nvPr/>
        </p:nvSpPr>
        <p:spPr>
          <a:xfrm>
            <a:off x="6982305" y="3429000"/>
            <a:ext cx="4982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14592"/>
                </a:solidFill>
                <a:latin typeface="Montserrat Medium" panose="00000600000000000000" pitchFamily="2" charset="-52"/>
                <a:cs typeface="SOAHGH+Montserrat-Bold"/>
              </a:rPr>
              <a:t>универсальный накопитель с регулируемыми разделителями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40927A-9494-4959-9DC7-0DBE275F03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065"/>
          <a:stretch/>
        </p:blipFill>
        <p:spPr>
          <a:xfrm>
            <a:off x="832181" y="460311"/>
            <a:ext cx="5311296" cy="5673244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294334-195C-5FFE-B4C1-07B9B0AFB38B}"/>
              </a:ext>
            </a:extLst>
          </p:cNvPr>
          <p:cNvGrpSpPr/>
          <p:nvPr/>
        </p:nvGrpSpPr>
        <p:grpSpPr>
          <a:xfrm>
            <a:off x="837497" y="6196252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DA0DC32B-48CA-5B6A-030C-ADE506803E6B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ED897FA5-A06A-4669-9F38-3324C51F6BC8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0" name="Text Box 2">
                <a:hlinkClick r:id="rId3"/>
                <a:extLst>
                  <a:ext uri="{FF2B5EF4-FFF2-40B4-BE49-F238E27FC236}">
                    <a16:creationId xmlns:a16="http://schemas.microsoft.com/office/drawing/2014/main" id="{3FD8C03C-A29B-0B50-9F5D-C91D286A122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1" name="Text Box 2">
                <a:extLst>
                  <a:ext uri="{FF2B5EF4-FFF2-40B4-BE49-F238E27FC236}">
                    <a16:creationId xmlns:a16="http://schemas.microsoft.com/office/drawing/2014/main" id="{589E0DB5-A236-8C42-C190-C0E42E81885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4" name="Text Box 2">
              <a:extLst>
                <a:ext uri="{FF2B5EF4-FFF2-40B4-BE49-F238E27FC236}">
                  <a16:creationId xmlns:a16="http://schemas.microsoft.com/office/drawing/2014/main" id="{3D803456-9241-0D23-8868-5A2B003C101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05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Применение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3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9554547" y="587237"/>
            <a:ext cx="2637453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5663B76-7677-4659-8A29-88EE7071676F}"/>
              </a:ext>
            </a:extLst>
          </p:cNvPr>
          <p:cNvSpPr txBox="1"/>
          <p:nvPr/>
        </p:nvSpPr>
        <p:spPr>
          <a:xfrm>
            <a:off x="810325" y="795874"/>
            <a:ext cx="23247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Основное</a:t>
            </a:r>
          </a:p>
          <a:p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упаковки колготок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BA2A73-EB6B-40F5-AE02-47EF4BC55FA6}"/>
              </a:ext>
            </a:extLst>
          </p:cNvPr>
          <p:cNvSpPr txBox="1"/>
          <p:nvPr/>
        </p:nvSpPr>
        <p:spPr>
          <a:xfrm>
            <a:off x="5222958" y="795874"/>
            <a:ext cx="60927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Дополнительное</a:t>
            </a:r>
          </a:p>
          <a:p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канцелярия, продукты для детей, косметика,</a:t>
            </a:r>
          </a:p>
          <a:p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товары для животных и многое другое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3" name="Рисунок 32" descr="Изображение выглядит как текст, внутренний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DACFCB28-A797-4DD0-B459-17A7FCCAB0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325" y="1911318"/>
            <a:ext cx="4202318" cy="371912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709AA84-AE18-4967-8A95-58284AAFCA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6287" y="3877295"/>
            <a:ext cx="3005388" cy="175314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0CECBD5-C10C-4295-8C69-520A20B92A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0582" y="1906431"/>
            <a:ext cx="3005389" cy="175314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4BFEB787-65B8-4C9B-9B8C-C783660696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6287" y="1906431"/>
            <a:ext cx="3005388" cy="175314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C99A33C-00EB-4008-9F3A-618D95D5FBA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5139" y="3877295"/>
            <a:ext cx="3005388" cy="175314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BA21E25-57C7-3F62-6778-8D795864CCA9}"/>
              </a:ext>
            </a:extLst>
          </p:cNvPr>
          <p:cNvGrpSpPr/>
          <p:nvPr/>
        </p:nvGrpSpPr>
        <p:grpSpPr>
          <a:xfrm>
            <a:off x="837497" y="6196252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A52B6498-8368-B40A-B0CE-C0DE4E23493E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10" name="object 4">
                <a:extLst>
                  <a:ext uri="{FF2B5EF4-FFF2-40B4-BE49-F238E27FC236}">
                    <a16:creationId xmlns:a16="http://schemas.microsoft.com/office/drawing/2014/main" id="{5F7A103F-5FD6-36D9-0210-5FF96283AC74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1" name="Text Box 2">
                <a:hlinkClick r:id="rId2"/>
                <a:extLst>
                  <a:ext uri="{FF2B5EF4-FFF2-40B4-BE49-F238E27FC236}">
                    <a16:creationId xmlns:a16="http://schemas.microsoft.com/office/drawing/2014/main" id="{032257F6-2B90-C31C-3EE5-A1903FA9BF8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2" name="Text Box 2">
                <a:extLst>
                  <a:ext uri="{FF2B5EF4-FFF2-40B4-BE49-F238E27FC236}">
                    <a16:creationId xmlns:a16="http://schemas.microsoft.com/office/drawing/2014/main" id="{9351792E-745A-42E3-B7B3-9408111B53C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4216DE9E-A9E7-B4D5-042A-EBC0D4C59D2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2858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Применение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4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9554547" y="587237"/>
            <a:ext cx="2637453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4">
            <a:extLst>
              <a:ext uri="{FF2B5EF4-FFF2-40B4-BE49-F238E27FC236}">
                <a16:creationId xmlns:a16="http://schemas.microsoft.com/office/drawing/2014/main" id="{498F1E36-1A26-4802-B1E9-A07638E29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16975" y="600656"/>
            <a:ext cx="990600" cy="178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0D8DD8A-D239-411C-BE87-EA90D29527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025" y="600656"/>
            <a:ext cx="1732147" cy="17873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25AD1C1-445D-4EA1-9C58-D2E6EA8D33A8}"/>
              </a:ext>
            </a:extLst>
          </p:cNvPr>
          <p:cNvSpPr txBox="1"/>
          <p:nvPr/>
        </p:nvSpPr>
        <p:spPr>
          <a:xfrm>
            <a:off x="2090990" y="2512049"/>
            <a:ext cx="21873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Полки</a:t>
            </a:r>
            <a:endParaRPr lang="en-U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A610B0-1F2D-4252-AF69-F3DF4E7120BA}"/>
              </a:ext>
            </a:extLst>
          </p:cNvPr>
          <p:cNvSpPr txBox="1"/>
          <p:nvPr/>
        </p:nvSpPr>
        <p:spPr>
          <a:xfrm>
            <a:off x="7951312" y="2506942"/>
            <a:ext cx="21873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Эконом-панели</a:t>
            </a:r>
            <a:endParaRPr lang="en-U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45ABD79-07A1-43BF-B881-9A700DB8A6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942" y="2917066"/>
            <a:ext cx="4634861" cy="324440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3ECC901-FA7B-497A-B78B-C3C7BB9C36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197" y="2918455"/>
            <a:ext cx="4630893" cy="324162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EBA77A1-CF95-48D7-999C-38C5E751C1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382" y="878975"/>
            <a:ext cx="1716043" cy="14158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227D81A-84AE-4D57-8C25-223B647EE8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3047" y="726486"/>
            <a:ext cx="1772928" cy="175712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C1333E9-E0E2-7D88-965E-F1DE2F80F42B}"/>
              </a:ext>
            </a:extLst>
          </p:cNvPr>
          <p:cNvGrpSpPr/>
          <p:nvPr/>
        </p:nvGrpSpPr>
        <p:grpSpPr>
          <a:xfrm>
            <a:off x="837497" y="6196252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ED30A137-01CE-A764-5BD3-6BCE962D8B99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10" name="object 4">
                <a:extLst>
                  <a:ext uri="{FF2B5EF4-FFF2-40B4-BE49-F238E27FC236}">
                    <a16:creationId xmlns:a16="http://schemas.microsoft.com/office/drawing/2014/main" id="{3FEBF790-818E-F93F-0D16-A3E886092E6A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1" name="Text Box 2">
                <a:hlinkClick r:id="rId2"/>
                <a:extLst>
                  <a:ext uri="{FF2B5EF4-FFF2-40B4-BE49-F238E27FC236}">
                    <a16:creationId xmlns:a16="http://schemas.microsoft.com/office/drawing/2014/main" id="{CF263D80-68CE-D5EE-D16C-AF2AB659269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2" name="Text Box 2">
                <a:extLst>
                  <a:ext uri="{FF2B5EF4-FFF2-40B4-BE49-F238E27FC236}">
                    <a16:creationId xmlns:a16="http://schemas.microsoft.com/office/drawing/2014/main" id="{4A5331A5-8B7B-5E1C-A297-37810280559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B07AAA19-1B78-0A9B-E936-72F630675CE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8748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Комплектация и характеристики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5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6904653" y="587237"/>
            <a:ext cx="5287347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">
            <a:extLst>
              <a:ext uri="{FF2B5EF4-FFF2-40B4-BE49-F238E27FC236}">
                <a16:creationId xmlns:a16="http://schemas.microsoft.com/office/drawing/2014/main" id="{1EDDD11F-7B31-4CD7-964E-785765DC5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5" b="7040"/>
          <a:stretch/>
        </p:blipFill>
        <p:spPr bwMode="auto">
          <a:xfrm>
            <a:off x="1066800" y="2192980"/>
            <a:ext cx="4586246" cy="295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 descr="Изображение выглядит как зарисовка, рисунок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A3C1110-E61E-48A0-A47B-CBD76494F0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5" b="7040"/>
          <a:stretch/>
        </p:blipFill>
        <p:spPr>
          <a:xfrm>
            <a:off x="6510337" y="2192980"/>
            <a:ext cx="4586246" cy="295675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9A3D51F-D11B-48B7-A5DB-ABF90BDA9288}"/>
              </a:ext>
            </a:extLst>
          </p:cNvPr>
          <p:cNvSpPr txBox="1"/>
          <p:nvPr/>
        </p:nvSpPr>
        <p:spPr>
          <a:xfrm>
            <a:off x="832181" y="736084"/>
            <a:ext cx="11807241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Bef>
                <a:spcPts val="600"/>
              </a:spcBef>
              <a:buClr>
                <a:srgbClr val="014592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вставки-разделителя в комплекте – </a:t>
            </a:r>
            <a:r>
              <a:rPr lang="ru-RU" sz="1600" b="1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порядок </a:t>
            </a:r>
            <a:r>
              <a:rPr lang="ru-RU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</a:t>
            </a:r>
            <a:r>
              <a:rPr lang="ru-RU" sz="1600" b="1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аккуратная вертикальная выкладка продукта</a:t>
            </a:r>
            <a:r>
              <a:rPr lang="ru-RU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 marL="285750" indent="-285750" algn="l">
              <a:spcBef>
                <a:spcPts val="600"/>
              </a:spcBef>
              <a:buClr>
                <a:srgbClr val="014592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возможность размещения вставок в 3х положениях – </a:t>
            </a:r>
            <a:r>
              <a:rPr lang="ru-RU" sz="1600" b="1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вариативность</a:t>
            </a:r>
            <a:r>
              <a:rPr lang="ru-RU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под разные потребности,</a:t>
            </a:r>
          </a:p>
          <a:p>
            <a:pPr marL="285750" indent="-285750" algn="l">
              <a:spcBef>
                <a:spcPts val="600"/>
              </a:spcBef>
              <a:buClr>
                <a:srgbClr val="014592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рифленое дно – </a:t>
            </a:r>
            <a:r>
              <a:rPr lang="ru-RU" sz="1600" b="1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продукт не сползает</a:t>
            </a:r>
            <a:r>
              <a:rPr lang="ru-RU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 marL="285750" indent="-285750" algn="l">
              <a:spcBef>
                <a:spcPts val="600"/>
              </a:spcBef>
              <a:buClr>
                <a:srgbClr val="014592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прозрачный пластик – </a:t>
            </a:r>
            <a:r>
              <a:rPr lang="ru-RU" sz="1600" b="1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продукт открыт</a:t>
            </a:r>
            <a:r>
              <a:rPr lang="ru-RU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endParaRPr lang="en-US" sz="1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D2CB12-B69C-424D-969B-8DA4B1C08D7F}"/>
              </a:ext>
            </a:extLst>
          </p:cNvPr>
          <p:cNvSpPr txBox="1"/>
          <p:nvPr/>
        </p:nvSpPr>
        <p:spPr>
          <a:xfrm>
            <a:off x="711051" y="5210011"/>
            <a:ext cx="11807241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Bef>
                <a:spcPts val="600"/>
              </a:spcBef>
              <a:buClr>
                <a:srgbClr val="014592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максимальная</a:t>
            </a:r>
            <a:r>
              <a:rPr lang="ru-RU" sz="1600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ширина продукта – 180 мм,</a:t>
            </a:r>
          </a:p>
          <a:p>
            <a:pPr marL="285750" indent="-285750" algn="l">
              <a:spcBef>
                <a:spcPts val="600"/>
              </a:spcBef>
              <a:buClr>
                <a:srgbClr val="014592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максимальная нагрузка на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MIDIBOX-EP </a:t>
            </a:r>
            <a:r>
              <a:rPr lang="ru-RU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эконом-панели – 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ru-RU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кг,</a:t>
            </a:r>
          </a:p>
          <a:p>
            <a:pPr marL="285750" indent="-285750" algn="l">
              <a:spcBef>
                <a:spcPts val="600"/>
              </a:spcBef>
              <a:buClr>
                <a:srgbClr val="014592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лицевую панель могут крепиться самоклеящиеся ценникодержатели.</a:t>
            </a:r>
          </a:p>
          <a:p>
            <a:pPr marL="285750" indent="-285750" algn="l">
              <a:buClr>
                <a:srgbClr val="014592"/>
              </a:buClr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8E61C02-EA15-2BDE-DD09-DA725CEBA919}"/>
              </a:ext>
            </a:extLst>
          </p:cNvPr>
          <p:cNvGrpSpPr/>
          <p:nvPr/>
        </p:nvGrpSpPr>
        <p:grpSpPr>
          <a:xfrm>
            <a:off x="837497" y="6196252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C8E0456A-2E28-FD54-DA72-CBBE361D6C68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10" name="object 4">
                <a:extLst>
                  <a:ext uri="{FF2B5EF4-FFF2-40B4-BE49-F238E27FC236}">
                    <a16:creationId xmlns:a16="http://schemas.microsoft.com/office/drawing/2014/main" id="{10F51E99-225C-1BC8-E5C0-46FC8CBC1936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1" name="Text Box 2">
                <a:hlinkClick r:id="rId2"/>
                <a:extLst>
                  <a:ext uri="{FF2B5EF4-FFF2-40B4-BE49-F238E27FC236}">
                    <a16:creationId xmlns:a16="http://schemas.microsoft.com/office/drawing/2014/main" id="{25C2A89A-F975-305A-707F-14CC710FEA6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2" name="Text Box 2">
                <a:extLst>
                  <a:ext uri="{FF2B5EF4-FFF2-40B4-BE49-F238E27FC236}">
                    <a16:creationId xmlns:a16="http://schemas.microsoft.com/office/drawing/2014/main" id="{564847BB-17C3-FC83-9088-369874219F0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F0EB00E3-443E-20BB-F6AD-9D79F421D7B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5774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FC82C-78E1-4725-457D-71B5DE6E9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268" y="1388268"/>
            <a:ext cx="3828020" cy="60545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E4CDC0-C1F1-4D65-E11F-8CBE87943C51}"/>
              </a:ext>
            </a:extLst>
          </p:cNvPr>
          <p:cNvSpPr txBox="1"/>
          <p:nvPr/>
        </p:nvSpPr>
        <p:spPr>
          <a:xfrm>
            <a:off x="751626" y="2811690"/>
            <a:ext cx="6004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БУДЕМ РАДЫ</a:t>
            </a:r>
          </a:p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СОТРУДНИЧЕСТВУ!</a:t>
            </a:r>
          </a:p>
        </p:txBody>
      </p:sp>
      <p:sp>
        <p:nvSpPr>
          <p:cNvPr id="9" name="Text Box 2">
            <a:hlinkClick r:id="rId3"/>
            <a:extLst>
              <a:ext uri="{FF2B5EF4-FFF2-40B4-BE49-F238E27FC236}">
                <a16:creationId xmlns:a16="http://schemas.microsoft.com/office/drawing/2014/main" id="{84B4D66D-EBF5-E0DA-A1CA-36F2A7E52DC8}"/>
              </a:ext>
            </a:extLst>
          </p:cNvPr>
          <p:cNvSpPr txBox="1">
            <a:spLocks/>
          </p:cNvSpPr>
          <p:nvPr/>
        </p:nvSpPr>
        <p:spPr bwMode="auto">
          <a:xfrm>
            <a:off x="839788" y="4621916"/>
            <a:ext cx="15312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96ECE029-BBC9-8916-1A9A-FF9AA18980A7}"/>
              </a:ext>
            </a:extLst>
          </p:cNvPr>
          <p:cNvSpPr txBox="1">
            <a:spLocks/>
          </p:cNvSpPr>
          <p:nvPr/>
        </p:nvSpPr>
        <p:spPr bwMode="auto">
          <a:xfrm>
            <a:off x="2637584" y="4621916"/>
            <a:ext cx="12464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pic>
        <p:nvPicPr>
          <p:cNvPr id="12" name="Рисунок 11" descr="Изображение выглядит как Шрифт, снимок экрана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2A2ED1A-D66B-8096-3B44-8871A80CF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873126"/>
            <a:ext cx="2240627" cy="665096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506A1FE9-E942-7478-019F-8F3D23FEAAF1}"/>
              </a:ext>
            </a:extLst>
          </p:cNvPr>
          <p:cNvSpPr txBox="1">
            <a:spLocks/>
          </p:cNvSpPr>
          <p:nvPr/>
        </p:nvSpPr>
        <p:spPr bwMode="auto">
          <a:xfrm>
            <a:off x="3999024" y="4621916"/>
            <a:ext cx="12464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EUROPOS.KZ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771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9">
      <a:dk1>
        <a:srgbClr val="292929"/>
      </a:dk1>
      <a:lt1>
        <a:sysClr val="window" lastClr="FFFFFF"/>
      </a:lt1>
      <a:dk2>
        <a:srgbClr val="292929"/>
      </a:dk2>
      <a:lt2>
        <a:srgbClr val="FFFFFF"/>
      </a:lt2>
      <a:accent1>
        <a:srgbClr val="0B478F"/>
      </a:accent1>
      <a:accent2>
        <a:srgbClr val="0B478F"/>
      </a:accent2>
      <a:accent3>
        <a:srgbClr val="0B478F"/>
      </a:accent3>
      <a:accent4>
        <a:srgbClr val="0B478F"/>
      </a:accent4>
      <a:accent5>
        <a:srgbClr val="0B478F"/>
      </a:accent5>
      <a:accent6>
        <a:srgbClr val="0B478F"/>
      </a:accent6>
      <a:hlink>
        <a:srgbClr val="0B478F"/>
      </a:hlink>
      <a:folHlink>
        <a:srgbClr val="292929"/>
      </a:folHlink>
    </a:clrScheme>
    <a:fontScheme name="Другая 1">
      <a:majorFont>
        <a:latin typeface="opensans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155</Words>
  <Application>Microsoft Office PowerPoint</Application>
  <PresentationFormat>Широкоэкранный</PresentationFormat>
  <Paragraphs>43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Arimo</vt:lpstr>
      <vt:lpstr>Calibri</vt:lpstr>
      <vt:lpstr>Montserrat ExtraBold</vt:lpstr>
      <vt:lpstr>Montserrat Medium</vt:lpstr>
      <vt:lpstr>Open Sans</vt:lpstr>
      <vt:lpstr>opensans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Чеканова</dc:creator>
  <cp:lastModifiedBy>Баркова Татьяна</cp:lastModifiedBy>
  <cp:revision>27</cp:revision>
  <dcterms:created xsi:type="dcterms:W3CDTF">2024-08-31T11:38:16Z</dcterms:created>
  <dcterms:modified xsi:type="dcterms:W3CDTF">2025-05-19T12:39:47Z</dcterms:modified>
</cp:coreProperties>
</file>