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18" y="7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495150" cy="1323439"/>
            <a:chOff x="796893" y="1599579"/>
            <a:chExt cx="6019052" cy="20000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АКРИЛОВОЕ ЗЕРКАЛО</a:t>
              </a:r>
              <a:endPara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4AA990F-C130-61B3-21BF-9137060BCAA4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490893" y="2750593"/>
            <a:ext cx="480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АКРИЛОВОЕ ЗЕРКАЛО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BEC0D2-A3AF-47F9-BBCE-F2C3832A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" y="-239000"/>
            <a:ext cx="6858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172DB8-1A90-BFB0-21E4-160BCA8A885C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29B432D-38C5-45F1-B9C7-E2834E5EE1C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03225290-E860-763F-200B-6190B30307C3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9" name="Text Box 2">
                <a:hlinkClick r:id="rId3"/>
                <a:extLst>
                  <a:ext uri="{FF2B5EF4-FFF2-40B4-BE49-F238E27FC236}">
                    <a16:creationId xmlns:a16="http://schemas.microsoft.com/office/drawing/2014/main" id="{79C4120A-CB5B-6C59-1874-A7B0BB66F9C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ECA1B24E-2FB8-7211-1411-3BE63D7E5C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07DA1F47-5965-5A85-4E7D-3097CB97D7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 акрилового зеркала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512767" y="587237"/>
            <a:ext cx="5679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2C2AB459-0836-4EE6-B505-99010CC1C667}"/>
              </a:ext>
            </a:extLst>
          </p:cNvPr>
          <p:cNvSpPr txBox="1"/>
          <p:nvPr/>
        </p:nvSpPr>
        <p:spPr>
          <a:xfrm>
            <a:off x="832181" y="1424236"/>
            <a:ext cx="5044745" cy="431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Опрятный внешний вид сотрудников – отражение успешного бизнеса!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При установке зеркал в подсобные помещения, у персонала будет легкая возможность привести себя и форму в порядок.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b="1" dirty="0">
                <a:solidFill>
                  <a:srgbClr val="014592"/>
                </a:solidFill>
                <a:latin typeface="+mj-lt"/>
                <a:ea typeface="Calibri"/>
                <a:cs typeface="Calibri"/>
                <a:sym typeface="Calibri"/>
              </a:rPr>
              <a:t>Преимущества акрилового зеркала: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безопасное в эксплуатации,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универсальное – круглое,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простое крепление,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быстрое обеспечение,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безопасная логистика без боя.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594E88-D49B-4645-AFAB-6960FD72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83" y="849535"/>
            <a:ext cx="4892004" cy="489200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26DF3B-0B10-19D1-06A3-8771F3ECF810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2044B17-B640-3615-34A2-02E2C4AE24DE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E491F8E7-2721-3746-326C-CE5C1922694C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07BDB160-66F4-8ED2-631E-095A0C4C0DF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3DD10FD1-FD78-3EE9-C91F-230A05082F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7BFC99AF-CF02-FB78-448D-D51BD1D569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49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 акрилового зеркала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512767" y="587237"/>
            <a:ext cx="5679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Google Shape;96;p2">
            <a:extLst>
              <a:ext uri="{FF2B5EF4-FFF2-40B4-BE49-F238E27FC236}">
                <a16:creationId xmlns:a16="http://schemas.microsoft.com/office/drawing/2014/main" id="{BF51749D-F308-4687-BAB2-1D5DFC1BC089}"/>
              </a:ext>
            </a:extLst>
          </p:cNvPr>
          <p:cNvSpPr txBox="1"/>
          <p:nvPr/>
        </p:nvSpPr>
        <p:spPr>
          <a:xfrm>
            <a:off x="842813" y="1025496"/>
            <a:ext cx="5255279" cy="49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50" rIns="0" bIns="0" anchor="t" anchorCtr="0">
            <a:sp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Применение: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подсобные помещения,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торговый зал.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Характеристики: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форма – круг,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диаметр – 500 мм,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5 нанесенных полосок вспененного скотча для монтажа,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штучная упаковка.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«Ваш персонал выглядит отлично, и знает об этом» </a:t>
            </a: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Wingdings" panose="05000000000000000000" pitchFamily="2" charset="2"/>
              </a:rPr>
              <a:t>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1D9FA33-3A5E-41BA-A0A1-B2C5ADF2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56" y="1655084"/>
            <a:ext cx="5496231" cy="3638213"/>
          </a:xfrm>
          <a:prstGeom prst="rect">
            <a:avLst/>
          </a:prstGeom>
        </p:spPr>
      </p:pic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A9789F22-C3B5-4833-9B6F-BCE719E6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2400"/>
              </p:ext>
            </p:extLst>
          </p:nvPr>
        </p:nvGraphicFramePr>
        <p:xfrm>
          <a:off x="832181" y="4233231"/>
          <a:ext cx="4784848" cy="8239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0665">
                  <a:extLst>
                    <a:ext uri="{9D8B030D-6E8A-4147-A177-3AD203B41FA5}">
                      <a16:colId xmlns:a16="http://schemas.microsoft.com/office/drawing/2014/main" val="3149660382"/>
                    </a:ext>
                  </a:extLst>
                </a:gridCol>
                <a:gridCol w="1626445">
                  <a:extLst>
                    <a:ext uri="{9D8B030D-6E8A-4147-A177-3AD203B41FA5}">
                      <a16:colId xmlns:a16="http://schemas.microsoft.com/office/drawing/2014/main" val="3855179342"/>
                    </a:ext>
                  </a:extLst>
                </a:gridCol>
                <a:gridCol w="1787738">
                  <a:extLst>
                    <a:ext uri="{9D8B030D-6E8A-4147-A177-3AD203B41FA5}">
                      <a16:colId xmlns:a16="http://schemas.microsoft.com/office/drawing/2014/main" val="2849567167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4F9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Артикул</a:t>
                      </a:r>
                    </a:p>
                  </a:txBody>
                  <a:tcPr marL="4544" marR="4544" marT="454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4F9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Категория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4F9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Кратность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6218249"/>
                  </a:ext>
                </a:extLst>
              </a:tr>
              <a:tr h="35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576528</a:t>
                      </a:r>
                    </a:p>
                  </a:txBody>
                  <a:tcPr marL="4544" marR="4544" marT="454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В2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10182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9F8CE5-E92E-CBFF-BBBE-32A3C421E3F8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A35CBF4-1EDA-A133-92AA-059A2D96F2EA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A7198C06-C751-9579-41AE-CAB41E18D54C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82DE384E-823E-C8F3-AE0A-67D26579CAF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ABB3E915-A54A-8D6E-D752-F11E4108F1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C2A6FD1-4B9A-0648-8604-3A687FF80F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58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18" y="803477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D0D361E-EA01-6E02-FB3E-E69596F80829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161</Words>
  <Application>Microsoft Office PowerPoint</Application>
  <PresentationFormat>Широкоэкранный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Arimo</vt:lpstr>
      <vt:lpstr>Calibri</vt:lpstr>
      <vt:lpstr>Montserrat</vt:lpstr>
      <vt:lpstr>Montserrat ExtraBold</vt:lpstr>
      <vt:lpstr>Montserrat Medium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33</cp:revision>
  <dcterms:created xsi:type="dcterms:W3CDTF">2024-08-31T11:38:16Z</dcterms:created>
  <dcterms:modified xsi:type="dcterms:W3CDTF">2025-05-19T12:29:34Z</dcterms:modified>
</cp:coreProperties>
</file>