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4" r:id="rId5"/>
    <p:sldId id="265" r:id="rId6"/>
    <p:sldId id="266" r:id="rId7"/>
    <p:sldId id="267" r:id="rId8"/>
    <p:sldId id="268" r:id="rId9"/>
    <p:sldId id="273" r:id="rId10"/>
    <p:sldId id="269" r:id="rId11"/>
    <p:sldId id="260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50" userDrawn="1">
          <p15:clr>
            <a:srgbClr val="A4A3A4"/>
          </p15:clr>
        </p15:guide>
        <p15:guide id="2" pos="551" userDrawn="1">
          <p15:clr>
            <a:srgbClr val="A4A3A4"/>
          </p15:clr>
        </p15:guide>
        <p15:guide id="3" pos="7129" userDrawn="1">
          <p15:clr>
            <a:srgbClr val="A4A3A4"/>
          </p15:clr>
        </p15:guide>
        <p15:guide id="4" orient="horz" pos="3997" userDrawn="1">
          <p15:clr>
            <a:srgbClr val="A4A3A4"/>
          </p15:clr>
        </p15:guide>
        <p15:guide id="5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>
        <p:guide orient="horz" pos="550"/>
        <p:guide pos="551"/>
        <p:guide pos="7129"/>
        <p:guide orient="horz" pos="399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103A2-A9BD-5120-FD6E-23B1F7316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725243-1504-EA09-CBC3-5DEB38F62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57552D-40B8-B16F-2A5D-7AF8B0C2E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E053F-649F-1C76-B72C-6BE75C99F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336DB2-9437-288F-980E-6ECFBFFD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351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9BE844-BB9C-51FA-64C4-0B916DF16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3F3FC9-CCB8-D1E8-F76F-C78BAA760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CE3C5C-C4D1-0494-C4BA-8C7BBF512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89867B-5395-6C17-24C8-9E63ADA6A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E2FB5A-CBE0-C4D9-DF67-2E463E2F9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694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BE4192D-E69F-32AC-D8AE-9A9BAA2BD3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11C849-2B8B-98B3-DB90-C5D9F1ABD5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E9582B-C242-B698-A2BC-9FFCFF8F2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CF1089-BFE1-D8E2-545A-534587A3E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7AC5D8-4BB0-FEA3-6D86-618CE1B65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434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D4FD4F-A623-F3E6-760B-4B25D408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BFFE5E-C902-C3FA-ED25-0C5C25564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567BE3-868E-B4F4-D8A1-B62BE2BB2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04F5BB-FDF8-310A-00E3-C9D4BC18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980096-152B-600C-91C5-248DAF8E0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737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E2FABB-9D07-B72F-AF9D-5E648E6AB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FE7EA3-C188-DEF5-4041-5957813E4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0F9A0F-BDF5-C62D-346E-0E68FBB29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0B572C-973F-332C-E321-E49D1DB14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F84163-3BE3-87A4-CCB0-F26F9FD9D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369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5794A-52A0-9208-30DF-E61A6A7FA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7B8941-85B5-9F6A-A624-2531EB7F1C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0521FB-276C-8ED5-C2EB-102380357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D10A77-55C1-7316-8F49-7C58C75EA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128FB9-D5E2-EB37-2DED-5A8175585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85DA02-EFF8-0436-5BDA-C08ABAAF0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064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D2B228-C767-9B96-BCD4-B0751AF1B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54A4C6-5540-3059-3805-64D555A69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7A49D2-182D-24C3-84E2-B40F92DC4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1730CA-F6FD-E2F0-7C97-135CFFFF5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EE21FC0-28C2-D753-EC56-8A88358171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A7433B-314D-978F-C92A-9B40CC36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64A0205-6443-A59E-90C1-91ECCE088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FE0813-27CB-3822-3ED1-BD2902C11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94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05936D-8160-95DE-CFFA-EC6FA8A3F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3055559-EA0F-C1BD-0325-8047C8857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B3A6DD1-131F-D104-B26F-CB38F7F0A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43D69E-C4A2-0AD1-465F-4430F9F22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420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44D67A-2227-49DE-EB98-A164D342D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593356-CC82-78B6-5D32-465A06908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9A548E-CF93-A7EB-AA89-C992C6380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485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5B4405-1318-B578-0FE2-BF809417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988E3D-36B6-01FA-A699-393C414A1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10311B-EBB8-D21F-629E-38FA9D09E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BF817E-0225-36D2-6829-429D462D8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A90E0C-DA61-5D9B-4E71-6732A6111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75AA60-EF5A-BBBB-BFE2-495FD92AD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859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00D104-8950-C503-A7FF-4A14FE7C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39057AF-73C7-6E55-0E37-A2577F35E4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642CEE-F518-E47F-C20C-900056700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A8B1C5-89AB-2678-4AFC-B0C410A05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CABDB4-7A3E-E555-E862-E325C47BA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26851F-BA27-B010-ED4D-E1775DC54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540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8AE6E-6B8E-68E9-EDF3-12CB75320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208C87-9B2A-41E2-CFFA-5B3857D52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4BBFBC-503C-29F2-0A99-138E5D9D02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629193-CFE6-4872-9A47-3A09CA9F8C58}" type="datetimeFigureOut">
              <a:rPr lang="ru-RU" smtClean="0"/>
              <a:t>19.05.2025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87E572-BFBE-E0E1-EE20-F4A1DE11E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B0C1F8-B5D0-8EA5-C829-35C4BD213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97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europos.kz/" TargetMode="External"/><Relationship Id="rId4" Type="http://schemas.openxmlformats.org/officeDocument/2006/relationships/hyperlink" Target="https://europos.group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uropos.kz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os.group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uropos.kz/" TargetMode="Externa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os.group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uropos.kz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www.europos.kz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uropos.group/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hyperlink" Target="https://www.europos.kz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uropos.kz/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uropos.kz/" TargetMode="Externa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hyperlink" Target="https://www.europos.kz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os.group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uropos.kz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диаграмма, Технический чертеж, дизайн">
            <a:extLst>
              <a:ext uri="{FF2B5EF4-FFF2-40B4-BE49-F238E27FC236}">
                <a16:creationId xmlns:a16="http://schemas.microsoft.com/office/drawing/2014/main" id="{04C7BFEA-E2C4-83E3-A4A4-AD995749B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51" y="2009553"/>
            <a:ext cx="7728131" cy="4983527"/>
          </a:xfrm>
          <a:prstGeom prst="rect">
            <a:avLst/>
          </a:prstGeom>
        </p:spPr>
      </p:pic>
      <p:pic>
        <p:nvPicPr>
          <p:cNvPr id="9" name="Рисунок 8" descr="Изображение выглядит как Шрифт, текст, логотип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E47F6161-2C8D-A36D-1C6B-C86E41EA6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830" y="871870"/>
            <a:ext cx="2085740" cy="617336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AFF2387-F45E-BBF0-A589-446EDCA56947}"/>
              </a:ext>
            </a:extLst>
          </p:cNvPr>
          <p:cNvGrpSpPr/>
          <p:nvPr/>
        </p:nvGrpSpPr>
        <p:grpSpPr>
          <a:xfrm>
            <a:off x="751626" y="717077"/>
            <a:ext cx="6495150" cy="1323439"/>
            <a:chOff x="796893" y="1599579"/>
            <a:chExt cx="6019052" cy="200007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8AECA9F-3D70-907C-5955-FEC9C365728C}"/>
                </a:ext>
              </a:extLst>
            </p:cNvPr>
            <p:cNvSpPr txBox="1"/>
            <p:nvPr/>
          </p:nvSpPr>
          <p:spPr>
            <a:xfrm>
              <a:off x="796893" y="1599579"/>
              <a:ext cx="6004876" cy="2000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>
                  <a:solidFill>
                    <a:schemeClr val="bg1"/>
                  </a:solidFill>
                  <a:latin typeface="Montserrat ExtraBold" panose="00000900000000000000" pitchFamily="2" charset="-52"/>
                  <a:ea typeface="Open Sans" panose="020B0606030504020204" pitchFamily="34" charset="0"/>
                  <a:cs typeface="Open Sans" panose="020B0606030504020204" pitchFamily="34" charset="0"/>
                </a:rPr>
                <a:t>ПОКУПАТЕЛЬСКАЯ КОРЗИНА </a:t>
              </a:r>
              <a:r>
                <a:rPr lang="en-US" sz="4000" dirty="0">
                  <a:solidFill>
                    <a:schemeClr val="bg1"/>
                  </a:solidFill>
                  <a:latin typeface="Montserrat ExtraBold" panose="00000900000000000000" pitchFamily="2" charset="-52"/>
                  <a:ea typeface="Open Sans" panose="020B0606030504020204" pitchFamily="34" charset="0"/>
                  <a:cs typeface="Open Sans" panose="020B0606030504020204" pitchFamily="34" charset="0"/>
                </a:rPr>
                <a:t>TANGO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0D32B8A-9754-7617-DA0A-4B9ABEF42A0D}"/>
                </a:ext>
              </a:extLst>
            </p:cNvPr>
            <p:cNvSpPr txBox="1"/>
            <p:nvPr/>
          </p:nvSpPr>
          <p:spPr>
            <a:xfrm>
              <a:off x="811069" y="2277940"/>
              <a:ext cx="60048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2000" dirty="0">
                <a:solidFill>
                  <a:schemeClr val="bg1"/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4" name="Text Box 2">
            <a:hlinkClick r:id="rId4"/>
            <a:extLst>
              <a:ext uri="{FF2B5EF4-FFF2-40B4-BE49-F238E27FC236}">
                <a16:creationId xmlns:a16="http://schemas.microsoft.com/office/drawing/2014/main" id="{3486103E-2A38-7ED1-F827-9B46B113F277}"/>
              </a:ext>
            </a:extLst>
          </p:cNvPr>
          <p:cNvSpPr txBox="1">
            <a:spLocks/>
          </p:cNvSpPr>
          <p:nvPr/>
        </p:nvSpPr>
        <p:spPr bwMode="auto">
          <a:xfrm>
            <a:off x="839788" y="6171331"/>
            <a:ext cx="127919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b="1" dirty="0">
                <a:solidFill>
                  <a:schemeClr val="bg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EUROPOS.GROUP</a:t>
            </a:r>
            <a:endParaRPr lang="x-none" altLang="x-none" sz="1000" b="1" dirty="0">
              <a:solidFill>
                <a:schemeClr val="bg1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8F47CEA2-BA60-31FA-296D-180C71F1F4C1}"/>
              </a:ext>
            </a:extLst>
          </p:cNvPr>
          <p:cNvSpPr txBox="1">
            <a:spLocks/>
          </p:cNvSpPr>
          <p:nvPr/>
        </p:nvSpPr>
        <p:spPr bwMode="auto">
          <a:xfrm>
            <a:off x="2467463" y="6171331"/>
            <a:ext cx="104128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b="1" dirty="0">
                <a:solidFill>
                  <a:schemeClr val="bg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000" b="1" dirty="0">
              <a:solidFill>
                <a:schemeClr val="bg1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CB9C13F7-3F7F-23A6-8289-2CE1DAFC2522}"/>
              </a:ext>
            </a:extLst>
          </p:cNvPr>
          <p:cNvSpPr txBox="1">
            <a:spLocks/>
          </p:cNvSpPr>
          <p:nvPr/>
        </p:nvSpPr>
        <p:spPr bwMode="auto">
          <a:xfrm>
            <a:off x="3756418" y="6171331"/>
            <a:ext cx="104128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b="1" dirty="0">
                <a:solidFill>
                  <a:schemeClr val="bg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EUROPOS.KZ</a:t>
            </a:r>
            <a:endParaRPr lang="x-none" altLang="x-none" sz="1000" b="1" dirty="0">
              <a:solidFill>
                <a:schemeClr val="bg1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165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7DC663-447B-DF08-F90F-08911F0BD63C}"/>
              </a:ext>
            </a:extLst>
          </p:cNvPr>
          <p:cNvSpPr txBox="1"/>
          <p:nvPr/>
        </p:nvSpPr>
        <p:spPr>
          <a:xfrm>
            <a:off x="4040372" y="204293"/>
            <a:ext cx="737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Ключевые преимущества</a:t>
            </a:r>
          </a:p>
        </p:txBody>
      </p:sp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3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7886700" y="587237"/>
            <a:ext cx="430530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B7BA94-5D36-48B8-8362-A9D649689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754" y="619333"/>
            <a:ext cx="7237963" cy="6487024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BF72C3C-9F3E-4530-A364-F6E34385B089}"/>
              </a:ext>
            </a:extLst>
          </p:cNvPr>
          <p:cNvGrpSpPr/>
          <p:nvPr/>
        </p:nvGrpSpPr>
        <p:grpSpPr>
          <a:xfrm>
            <a:off x="837497" y="6196252"/>
            <a:ext cx="10517006" cy="244865"/>
            <a:chOff x="832181" y="6287049"/>
            <a:chExt cx="10517006" cy="244865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D679D5D6-0DDF-9BF0-B473-E426722CB6DA}"/>
                </a:ext>
              </a:extLst>
            </p:cNvPr>
            <p:cNvGrpSpPr/>
            <p:nvPr/>
          </p:nvGrpSpPr>
          <p:grpSpPr>
            <a:xfrm>
              <a:off x="832181" y="6287049"/>
              <a:ext cx="10517006" cy="244865"/>
              <a:chOff x="832181" y="6287049"/>
              <a:chExt cx="10517006" cy="244865"/>
            </a:xfrm>
          </p:grpSpPr>
          <p:sp>
            <p:nvSpPr>
              <p:cNvPr id="11" name="object 4">
                <a:extLst>
                  <a:ext uri="{FF2B5EF4-FFF2-40B4-BE49-F238E27FC236}">
                    <a16:creationId xmlns:a16="http://schemas.microsoft.com/office/drawing/2014/main" id="{34E6267C-9718-19D1-4597-A1009C8D0AD4}"/>
                  </a:ext>
                </a:extLst>
              </p:cNvPr>
              <p:cNvSpPr/>
              <p:nvPr/>
            </p:nvSpPr>
            <p:spPr>
              <a:xfrm>
                <a:off x="10512870" y="6355871"/>
                <a:ext cx="836317" cy="176043"/>
              </a:xfrm>
              <a:custGeom>
                <a:avLst/>
                <a:gdLst/>
                <a:ahLst/>
                <a:cxnLst/>
                <a:rect l="l" t="t" r="r" b="b"/>
                <a:pathLst>
                  <a:path w="2431415" h="511810">
                    <a:moveTo>
                      <a:pt x="2099118" y="393700"/>
                    </a:moveTo>
                    <a:lnTo>
                      <a:pt x="1901494" y="393700"/>
                    </a:lnTo>
                    <a:lnTo>
                      <a:pt x="1902599" y="394970"/>
                    </a:lnTo>
                    <a:lnTo>
                      <a:pt x="1905812" y="394970"/>
                    </a:lnTo>
                    <a:lnTo>
                      <a:pt x="1906854" y="396240"/>
                    </a:lnTo>
                    <a:lnTo>
                      <a:pt x="1907882" y="396240"/>
                    </a:lnTo>
                    <a:lnTo>
                      <a:pt x="1908898" y="397510"/>
                    </a:lnTo>
                    <a:lnTo>
                      <a:pt x="2127719" y="511810"/>
                    </a:lnTo>
                    <a:lnTo>
                      <a:pt x="2135695" y="511810"/>
                    </a:lnTo>
                    <a:lnTo>
                      <a:pt x="2136406" y="510540"/>
                    </a:lnTo>
                    <a:lnTo>
                      <a:pt x="2137270" y="510540"/>
                    </a:lnTo>
                    <a:lnTo>
                      <a:pt x="2137841" y="509270"/>
                    </a:lnTo>
                    <a:lnTo>
                      <a:pt x="2138349" y="509270"/>
                    </a:lnTo>
                    <a:lnTo>
                      <a:pt x="2138781" y="508000"/>
                    </a:lnTo>
                    <a:lnTo>
                      <a:pt x="2139022" y="508000"/>
                    </a:lnTo>
                    <a:lnTo>
                      <a:pt x="2139226" y="506730"/>
                    </a:lnTo>
                    <a:lnTo>
                      <a:pt x="2139391" y="506730"/>
                    </a:lnTo>
                    <a:lnTo>
                      <a:pt x="2139569" y="505460"/>
                    </a:lnTo>
                    <a:lnTo>
                      <a:pt x="2139416" y="501650"/>
                    </a:lnTo>
                    <a:lnTo>
                      <a:pt x="2139251" y="501650"/>
                    </a:lnTo>
                    <a:lnTo>
                      <a:pt x="2099118" y="393700"/>
                    </a:lnTo>
                    <a:close/>
                  </a:path>
                  <a:path w="2431415" h="511810">
                    <a:moveTo>
                      <a:pt x="1634756" y="509270"/>
                    </a:moveTo>
                    <a:lnTo>
                      <a:pt x="1628533" y="509270"/>
                    </a:lnTo>
                    <a:lnTo>
                      <a:pt x="1629067" y="510540"/>
                    </a:lnTo>
                    <a:lnTo>
                      <a:pt x="1634210" y="510540"/>
                    </a:lnTo>
                    <a:lnTo>
                      <a:pt x="1634756" y="509270"/>
                    </a:lnTo>
                    <a:close/>
                  </a:path>
                  <a:path w="2431415" h="511810">
                    <a:moveTo>
                      <a:pt x="1953666" y="3810"/>
                    </a:moveTo>
                    <a:lnTo>
                      <a:pt x="1939747" y="3810"/>
                    </a:lnTo>
                    <a:lnTo>
                      <a:pt x="1624596" y="497840"/>
                    </a:lnTo>
                    <a:lnTo>
                      <a:pt x="1624190" y="499110"/>
                    </a:lnTo>
                    <a:lnTo>
                      <a:pt x="1623783" y="499110"/>
                    </a:lnTo>
                    <a:lnTo>
                      <a:pt x="1623637" y="500380"/>
                    </a:lnTo>
                    <a:lnTo>
                      <a:pt x="1623574" y="502920"/>
                    </a:lnTo>
                    <a:lnTo>
                      <a:pt x="1623656" y="504190"/>
                    </a:lnTo>
                    <a:lnTo>
                      <a:pt x="1623809" y="504190"/>
                    </a:lnTo>
                    <a:lnTo>
                      <a:pt x="1623999" y="505460"/>
                    </a:lnTo>
                    <a:lnTo>
                      <a:pt x="1624355" y="505460"/>
                    </a:lnTo>
                    <a:lnTo>
                      <a:pt x="1624952" y="506730"/>
                    </a:lnTo>
                    <a:lnTo>
                      <a:pt x="1625307" y="508000"/>
                    </a:lnTo>
                    <a:lnTo>
                      <a:pt x="1626323" y="508000"/>
                    </a:lnTo>
                    <a:lnTo>
                      <a:pt x="1627009" y="509270"/>
                    </a:lnTo>
                    <a:lnTo>
                      <a:pt x="1635290" y="509270"/>
                    </a:lnTo>
                    <a:lnTo>
                      <a:pt x="1879333" y="396240"/>
                    </a:lnTo>
                    <a:lnTo>
                      <a:pt x="1880374" y="396240"/>
                    </a:lnTo>
                    <a:lnTo>
                      <a:pt x="1881428" y="394970"/>
                    </a:lnTo>
                    <a:lnTo>
                      <a:pt x="1884667" y="394970"/>
                    </a:lnTo>
                    <a:lnTo>
                      <a:pt x="1885759" y="393700"/>
                    </a:lnTo>
                    <a:lnTo>
                      <a:pt x="2099118" y="393700"/>
                    </a:lnTo>
                    <a:lnTo>
                      <a:pt x="2072678" y="322580"/>
                    </a:lnTo>
                    <a:lnTo>
                      <a:pt x="2072347" y="321310"/>
                    </a:lnTo>
                    <a:lnTo>
                      <a:pt x="2072220" y="321310"/>
                    </a:lnTo>
                    <a:lnTo>
                      <a:pt x="2072005" y="320040"/>
                    </a:lnTo>
                    <a:lnTo>
                      <a:pt x="2072055" y="314960"/>
                    </a:lnTo>
                    <a:lnTo>
                      <a:pt x="2072144" y="313690"/>
                    </a:lnTo>
                    <a:lnTo>
                      <a:pt x="2072589" y="312420"/>
                    </a:lnTo>
                    <a:lnTo>
                      <a:pt x="2072970" y="311150"/>
                    </a:lnTo>
                    <a:lnTo>
                      <a:pt x="2073427" y="309880"/>
                    </a:lnTo>
                    <a:lnTo>
                      <a:pt x="2073681" y="309880"/>
                    </a:lnTo>
                    <a:lnTo>
                      <a:pt x="2074240" y="308610"/>
                    </a:lnTo>
                    <a:lnTo>
                      <a:pt x="2074887" y="307340"/>
                    </a:lnTo>
                    <a:lnTo>
                      <a:pt x="2075586" y="307340"/>
                    </a:lnTo>
                    <a:lnTo>
                      <a:pt x="2075954" y="306070"/>
                    </a:lnTo>
                    <a:lnTo>
                      <a:pt x="2076348" y="306070"/>
                    </a:lnTo>
                    <a:lnTo>
                      <a:pt x="2077161" y="304800"/>
                    </a:lnTo>
                    <a:lnTo>
                      <a:pt x="2078037" y="304800"/>
                    </a:lnTo>
                    <a:lnTo>
                      <a:pt x="2078964" y="303530"/>
                    </a:lnTo>
                    <a:lnTo>
                      <a:pt x="2079942" y="303530"/>
                    </a:lnTo>
                    <a:lnTo>
                      <a:pt x="2080958" y="302260"/>
                    </a:lnTo>
                    <a:lnTo>
                      <a:pt x="2427300" y="142240"/>
                    </a:lnTo>
                    <a:lnTo>
                      <a:pt x="2428265" y="140970"/>
                    </a:lnTo>
                    <a:lnTo>
                      <a:pt x="2428938" y="140970"/>
                    </a:lnTo>
                    <a:lnTo>
                      <a:pt x="2429548" y="139700"/>
                    </a:lnTo>
                    <a:lnTo>
                      <a:pt x="2430081" y="139700"/>
                    </a:lnTo>
                    <a:lnTo>
                      <a:pt x="2430399" y="138430"/>
                    </a:lnTo>
                    <a:lnTo>
                      <a:pt x="2430678" y="138430"/>
                    </a:lnTo>
                    <a:lnTo>
                      <a:pt x="2430919" y="137160"/>
                    </a:lnTo>
                    <a:lnTo>
                      <a:pt x="2431313" y="137160"/>
                    </a:lnTo>
                    <a:lnTo>
                      <a:pt x="2431338" y="132080"/>
                    </a:lnTo>
                    <a:lnTo>
                      <a:pt x="2431186" y="132080"/>
                    </a:lnTo>
                    <a:lnTo>
                      <a:pt x="2430983" y="130810"/>
                    </a:lnTo>
                    <a:lnTo>
                      <a:pt x="2430602" y="130810"/>
                    </a:lnTo>
                    <a:lnTo>
                      <a:pt x="2430322" y="129540"/>
                    </a:lnTo>
                    <a:lnTo>
                      <a:pt x="2429814" y="129540"/>
                    </a:lnTo>
                    <a:lnTo>
                      <a:pt x="2429243" y="128270"/>
                    </a:lnTo>
                    <a:lnTo>
                      <a:pt x="2428608" y="128270"/>
                    </a:lnTo>
                    <a:lnTo>
                      <a:pt x="2427668" y="127000"/>
                    </a:lnTo>
                    <a:lnTo>
                      <a:pt x="2426106" y="127000"/>
                    </a:lnTo>
                    <a:lnTo>
                      <a:pt x="2424988" y="125730"/>
                    </a:lnTo>
                    <a:lnTo>
                      <a:pt x="2005863" y="125730"/>
                    </a:lnTo>
                    <a:lnTo>
                      <a:pt x="2004771" y="124460"/>
                    </a:lnTo>
                    <a:lnTo>
                      <a:pt x="2003196" y="124460"/>
                    </a:lnTo>
                    <a:lnTo>
                      <a:pt x="2002688" y="123190"/>
                    </a:lnTo>
                    <a:lnTo>
                      <a:pt x="2001697" y="123190"/>
                    </a:lnTo>
                    <a:lnTo>
                      <a:pt x="2000758" y="121920"/>
                    </a:lnTo>
                    <a:lnTo>
                      <a:pt x="1999449" y="121920"/>
                    </a:lnTo>
                    <a:lnTo>
                      <a:pt x="1998637" y="120650"/>
                    </a:lnTo>
                    <a:lnTo>
                      <a:pt x="1998256" y="120650"/>
                    </a:lnTo>
                    <a:lnTo>
                      <a:pt x="1997202" y="118110"/>
                    </a:lnTo>
                    <a:lnTo>
                      <a:pt x="1996884" y="118110"/>
                    </a:lnTo>
                    <a:lnTo>
                      <a:pt x="1996300" y="116840"/>
                    </a:lnTo>
                    <a:lnTo>
                      <a:pt x="1996033" y="116840"/>
                    </a:lnTo>
                    <a:lnTo>
                      <a:pt x="1954593" y="5080"/>
                    </a:lnTo>
                    <a:lnTo>
                      <a:pt x="1954250" y="5080"/>
                    </a:lnTo>
                    <a:lnTo>
                      <a:pt x="1953666" y="3810"/>
                    </a:lnTo>
                    <a:close/>
                  </a:path>
                  <a:path w="2431415" h="511810">
                    <a:moveTo>
                      <a:pt x="444957" y="502920"/>
                    </a:moveTo>
                    <a:lnTo>
                      <a:pt x="45097" y="502920"/>
                    </a:lnTo>
                    <a:lnTo>
                      <a:pt x="48336" y="504190"/>
                    </a:lnTo>
                    <a:lnTo>
                      <a:pt x="444957" y="502920"/>
                    </a:lnTo>
                    <a:close/>
                  </a:path>
                  <a:path w="2431415" h="511810">
                    <a:moveTo>
                      <a:pt x="615670" y="502920"/>
                    </a:moveTo>
                    <a:lnTo>
                      <a:pt x="520611" y="502920"/>
                    </a:lnTo>
                    <a:lnTo>
                      <a:pt x="521271" y="504190"/>
                    </a:lnTo>
                    <a:lnTo>
                      <a:pt x="612216" y="504190"/>
                    </a:lnTo>
                    <a:lnTo>
                      <a:pt x="615670" y="502920"/>
                    </a:lnTo>
                    <a:close/>
                  </a:path>
                  <a:path w="2431415" h="511810">
                    <a:moveTo>
                      <a:pt x="1552511" y="502920"/>
                    </a:moveTo>
                    <a:lnTo>
                      <a:pt x="1152918" y="502920"/>
                    </a:lnTo>
                    <a:lnTo>
                      <a:pt x="1154645" y="504190"/>
                    </a:lnTo>
                    <a:lnTo>
                      <a:pt x="1552511" y="502920"/>
                    </a:lnTo>
                    <a:close/>
                  </a:path>
                  <a:path w="2431415" h="511810">
                    <a:moveTo>
                      <a:pt x="451078" y="501650"/>
                    </a:moveTo>
                    <a:lnTo>
                      <a:pt x="36956" y="501650"/>
                    </a:lnTo>
                    <a:lnTo>
                      <a:pt x="38569" y="502920"/>
                    </a:lnTo>
                    <a:lnTo>
                      <a:pt x="449046" y="502920"/>
                    </a:lnTo>
                    <a:lnTo>
                      <a:pt x="451078" y="501650"/>
                    </a:lnTo>
                    <a:close/>
                  </a:path>
                  <a:path w="2431415" h="511810">
                    <a:moveTo>
                      <a:pt x="625970" y="501650"/>
                    </a:moveTo>
                    <a:lnTo>
                      <a:pt x="518426" y="501650"/>
                    </a:lnTo>
                    <a:lnTo>
                      <a:pt x="518934" y="502920"/>
                    </a:lnTo>
                    <a:lnTo>
                      <a:pt x="622554" y="502920"/>
                    </a:lnTo>
                    <a:lnTo>
                      <a:pt x="625970" y="501650"/>
                    </a:lnTo>
                    <a:close/>
                  </a:path>
                  <a:path w="2431415" h="511810">
                    <a:moveTo>
                      <a:pt x="1559280" y="501650"/>
                    </a:moveTo>
                    <a:lnTo>
                      <a:pt x="1146124" y="501650"/>
                    </a:lnTo>
                    <a:lnTo>
                      <a:pt x="1147813" y="502920"/>
                    </a:lnTo>
                    <a:lnTo>
                      <a:pt x="1558175" y="502920"/>
                    </a:lnTo>
                    <a:lnTo>
                      <a:pt x="1559280" y="501650"/>
                    </a:lnTo>
                    <a:close/>
                  </a:path>
                  <a:path w="2431415" h="511810">
                    <a:moveTo>
                      <a:pt x="454063" y="500380"/>
                    </a:moveTo>
                    <a:lnTo>
                      <a:pt x="33718" y="500380"/>
                    </a:lnTo>
                    <a:lnTo>
                      <a:pt x="35331" y="501650"/>
                    </a:lnTo>
                    <a:lnTo>
                      <a:pt x="453072" y="501650"/>
                    </a:lnTo>
                    <a:lnTo>
                      <a:pt x="454063" y="500380"/>
                    </a:lnTo>
                    <a:close/>
                  </a:path>
                  <a:path w="2431415" h="511810">
                    <a:moveTo>
                      <a:pt x="632752" y="500380"/>
                    </a:moveTo>
                    <a:lnTo>
                      <a:pt x="517461" y="500380"/>
                    </a:lnTo>
                    <a:lnTo>
                      <a:pt x="517613" y="501650"/>
                    </a:lnTo>
                    <a:lnTo>
                      <a:pt x="629373" y="501650"/>
                    </a:lnTo>
                    <a:lnTo>
                      <a:pt x="632752" y="500380"/>
                    </a:lnTo>
                    <a:close/>
                  </a:path>
                  <a:path w="2431415" h="511810">
                    <a:moveTo>
                      <a:pt x="1562506" y="500380"/>
                    </a:moveTo>
                    <a:lnTo>
                      <a:pt x="1141171" y="500380"/>
                    </a:lnTo>
                    <a:lnTo>
                      <a:pt x="1142796" y="501650"/>
                    </a:lnTo>
                    <a:lnTo>
                      <a:pt x="1561439" y="501650"/>
                    </a:lnTo>
                    <a:lnTo>
                      <a:pt x="1562506" y="500380"/>
                    </a:lnTo>
                    <a:close/>
                  </a:path>
                  <a:path w="2431415" h="511810">
                    <a:moveTo>
                      <a:pt x="755510" y="11430"/>
                    </a:moveTo>
                    <a:lnTo>
                      <a:pt x="302361" y="11430"/>
                    </a:lnTo>
                    <a:lnTo>
                      <a:pt x="293319" y="15240"/>
                    </a:lnTo>
                    <a:lnTo>
                      <a:pt x="287451" y="17780"/>
                    </a:lnTo>
                    <a:lnTo>
                      <a:pt x="281736" y="20320"/>
                    </a:lnTo>
                    <a:lnTo>
                      <a:pt x="278942" y="21590"/>
                    </a:lnTo>
                    <a:lnTo>
                      <a:pt x="276212" y="24130"/>
                    </a:lnTo>
                    <a:lnTo>
                      <a:pt x="270929" y="26670"/>
                    </a:lnTo>
                    <a:lnTo>
                      <a:pt x="268389" y="29210"/>
                    </a:lnTo>
                    <a:lnTo>
                      <a:pt x="265912" y="31750"/>
                    </a:lnTo>
                    <a:lnTo>
                      <a:pt x="263499" y="33020"/>
                    </a:lnTo>
                    <a:lnTo>
                      <a:pt x="261162" y="35560"/>
                    </a:lnTo>
                    <a:lnTo>
                      <a:pt x="258914" y="38100"/>
                    </a:lnTo>
                    <a:lnTo>
                      <a:pt x="256743" y="39370"/>
                    </a:lnTo>
                    <a:lnTo>
                      <a:pt x="7746" y="426720"/>
                    </a:lnTo>
                    <a:lnTo>
                      <a:pt x="6096" y="429260"/>
                    </a:lnTo>
                    <a:lnTo>
                      <a:pt x="5334" y="430530"/>
                    </a:lnTo>
                    <a:lnTo>
                      <a:pt x="4622" y="431800"/>
                    </a:lnTo>
                    <a:lnTo>
                      <a:pt x="3937" y="434340"/>
                    </a:lnTo>
                    <a:lnTo>
                      <a:pt x="3314" y="435610"/>
                    </a:lnTo>
                    <a:lnTo>
                      <a:pt x="2730" y="436880"/>
                    </a:lnTo>
                    <a:lnTo>
                      <a:pt x="2197" y="438150"/>
                    </a:lnTo>
                    <a:lnTo>
                      <a:pt x="1714" y="440690"/>
                    </a:lnTo>
                    <a:lnTo>
                      <a:pt x="1295" y="441960"/>
                    </a:lnTo>
                    <a:lnTo>
                      <a:pt x="914" y="443230"/>
                    </a:lnTo>
                    <a:lnTo>
                      <a:pt x="596" y="445770"/>
                    </a:lnTo>
                    <a:lnTo>
                      <a:pt x="342" y="447040"/>
                    </a:lnTo>
                    <a:lnTo>
                      <a:pt x="139" y="448310"/>
                    </a:lnTo>
                    <a:lnTo>
                      <a:pt x="63" y="449580"/>
                    </a:lnTo>
                    <a:lnTo>
                      <a:pt x="0" y="457200"/>
                    </a:lnTo>
                    <a:lnTo>
                      <a:pt x="139" y="458470"/>
                    </a:lnTo>
                    <a:lnTo>
                      <a:pt x="342" y="461010"/>
                    </a:lnTo>
                    <a:lnTo>
                      <a:pt x="609" y="462280"/>
                    </a:lnTo>
                    <a:lnTo>
                      <a:pt x="927" y="463550"/>
                    </a:lnTo>
                    <a:lnTo>
                      <a:pt x="1295" y="466090"/>
                    </a:lnTo>
                    <a:lnTo>
                      <a:pt x="1727" y="467360"/>
                    </a:lnTo>
                    <a:lnTo>
                      <a:pt x="2197" y="468630"/>
                    </a:lnTo>
                    <a:lnTo>
                      <a:pt x="2730" y="469900"/>
                    </a:lnTo>
                    <a:lnTo>
                      <a:pt x="3302" y="472440"/>
                    </a:lnTo>
                    <a:lnTo>
                      <a:pt x="10502" y="483870"/>
                    </a:lnTo>
                    <a:lnTo>
                      <a:pt x="11556" y="486410"/>
                    </a:lnTo>
                    <a:lnTo>
                      <a:pt x="12649" y="486410"/>
                    </a:lnTo>
                    <a:lnTo>
                      <a:pt x="13792" y="487680"/>
                    </a:lnTo>
                    <a:lnTo>
                      <a:pt x="14973" y="488950"/>
                    </a:lnTo>
                    <a:lnTo>
                      <a:pt x="16205" y="490220"/>
                    </a:lnTo>
                    <a:lnTo>
                      <a:pt x="17475" y="491490"/>
                    </a:lnTo>
                    <a:lnTo>
                      <a:pt x="18796" y="492760"/>
                    </a:lnTo>
                    <a:lnTo>
                      <a:pt x="21539" y="495300"/>
                    </a:lnTo>
                    <a:lnTo>
                      <a:pt x="22974" y="495300"/>
                    </a:lnTo>
                    <a:lnTo>
                      <a:pt x="25920" y="497840"/>
                    </a:lnTo>
                    <a:lnTo>
                      <a:pt x="27431" y="497840"/>
                    </a:lnTo>
                    <a:lnTo>
                      <a:pt x="30543" y="500380"/>
                    </a:lnTo>
                    <a:lnTo>
                      <a:pt x="455993" y="500380"/>
                    </a:lnTo>
                    <a:lnTo>
                      <a:pt x="456933" y="499110"/>
                    </a:lnTo>
                    <a:lnTo>
                      <a:pt x="458787" y="499110"/>
                    </a:lnTo>
                    <a:lnTo>
                      <a:pt x="460540" y="497840"/>
                    </a:lnTo>
                    <a:lnTo>
                      <a:pt x="461391" y="496570"/>
                    </a:lnTo>
                    <a:lnTo>
                      <a:pt x="462216" y="496570"/>
                    </a:lnTo>
                    <a:lnTo>
                      <a:pt x="463016" y="495300"/>
                    </a:lnTo>
                    <a:lnTo>
                      <a:pt x="464553" y="494030"/>
                    </a:lnTo>
                    <a:lnTo>
                      <a:pt x="465277" y="492760"/>
                    </a:lnTo>
                    <a:lnTo>
                      <a:pt x="465975" y="492760"/>
                    </a:lnTo>
                    <a:lnTo>
                      <a:pt x="467283" y="490220"/>
                    </a:lnTo>
                    <a:lnTo>
                      <a:pt x="467893" y="490220"/>
                    </a:lnTo>
                    <a:lnTo>
                      <a:pt x="469036" y="487680"/>
                    </a:lnTo>
                    <a:lnTo>
                      <a:pt x="533107" y="387350"/>
                    </a:lnTo>
                    <a:lnTo>
                      <a:pt x="533438" y="387350"/>
                    </a:lnTo>
                    <a:lnTo>
                      <a:pt x="533730" y="386080"/>
                    </a:lnTo>
                    <a:lnTo>
                      <a:pt x="533857" y="386080"/>
                    </a:lnTo>
                    <a:lnTo>
                      <a:pt x="533717" y="383540"/>
                    </a:lnTo>
                    <a:lnTo>
                      <a:pt x="533438" y="383540"/>
                    </a:lnTo>
                    <a:lnTo>
                      <a:pt x="533107" y="382270"/>
                    </a:lnTo>
                    <a:lnTo>
                      <a:pt x="532587" y="382270"/>
                    </a:lnTo>
                    <a:lnTo>
                      <a:pt x="532345" y="381000"/>
                    </a:lnTo>
                    <a:lnTo>
                      <a:pt x="530123" y="381000"/>
                    </a:lnTo>
                    <a:lnTo>
                      <a:pt x="529272" y="379730"/>
                    </a:lnTo>
                    <a:lnTo>
                      <a:pt x="190601" y="379730"/>
                    </a:lnTo>
                    <a:lnTo>
                      <a:pt x="190055" y="378460"/>
                    </a:lnTo>
                    <a:lnTo>
                      <a:pt x="189369" y="378460"/>
                    </a:lnTo>
                    <a:lnTo>
                      <a:pt x="189001" y="377190"/>
                    </a:lnTo>
                    <a:lnTo>
                      <a:pt x="188658" y="377190"/>
                    </a:lnTo>
                    <a:lnTo>
                      <a:pt x="188518" y="375920"/>
                    </a:lnTo>
                    <a:lnTo>
                      <a:pt x="188391" y="375920"/>
                    </a:lnTo>
                    <a:lnTo>
                      <a:pt x="188709" y="373380"/>
                    </a:lnTo>
                    <a:lnTo>
                      <a:pt x="188912" y="373380"/>
                    </a:lnTo>
                    <a:lnTo>
                      <a:pt x="189166" y="372110"/>
                    </a:lnTo>
                    <a:lnTo>
                      <a:pt x="228866" y="309880"/>
                    </a:lnTo>
                    <a:lnTo>
                      <a:pt x="229958" y="309880"/>
                    </a:lnTo>
                    <a:lnTo>
                      <a:pt x="230543" y="308610"/>
                    </a:lnTo>
                    <a:lnTo>
                      <a:pt x="582777" y="308610"/>
                    </a:lnTo>
                    <a:lnTo>
                      <a:pt x="583552" y="307340"/>
                    </a:lnTo>
                    <a:lnTo>
                      <a:pt x="584758" y="307340"/>
                    </a:lnTo>
                    <a:lnTo>
                      <a:pt x="584974" y="306070"/>
                    </a:lnTo>
                    <a:lnTo>
                      <a:pt x="585279" y="306070"/>
                    </a:lnTo>
                    <a:lnTo>
                      <a:pt x="642531" y="215900"/>
                    </a:lnTo>
                    <a:lnTo>
                      <a:pt x="642975" y="215900"/>
                    </a:lnTo>
                    <a:lnTo>
                      <a:pt x="643102" y="214630"/>
                    </a:lnTo>
                    <a:lnTo>
                      <a:pt x="642810" y="212090"/>
                    </a:lnTo>
                    <a:lnTo>
                      <a:pt x="642531" y="212090"/>
                    </a:lnTo>
                    <a:lnTo>
                      <a:pt x="642353" y="210820"/>
                    </a:lnTo>
                    <a:lnTo>
                      <a:pt x="641718" y="210820"/>
                    </a:lnTo>
                    <a:lnTo>
                      <a:pt x="641197" y="209550"/>
                    </a:lnTo>
                    <a:lnTo>
                      <a:pt x="301396" y="209550"/>
                    </a:lnTo>
                    <a:lnTo>
                      <a:pt x="300913" y="208280"/>
                    </a:lnTo>
                    <a:lnTo>
                      <a:pt x="299173" y="208280"/>
                    </a:lnTo>
                    <a:lnTo>
                      <a:pt x="298932" y="207010"/>
                    </a:lnTo>
                    <a:lnTo>
                      <a:pt x="298323" y="207010"/>
                    </a:lnTo>
                    <a:lnTo>
                      <a:pt x="298018" y="205740"/>
                    </a:lnTo>
                    <a:lnTo>
                      <a:pt x="297764" y="205740"/>
                    </a:lnTo>
                    <a:lnTo>
                      <a:pt x="297891" y="203200"/>
                    </a:lnTo>
                    <a:lnTo>
                      <a:pt x="298157" y="201930"/>
                    </a:lnTo>
                    <a:lnTo>
                      <a:pt x="298411" y="201930"/>
                    </a:lnTo>
                    <a:lnTo>
                      <a:pt x="339712" y="137160"/>
                    </a:lnTo>
                    <a:lnTo>
                      <a:pt x="340156" y="135890"/>
                    </a:lnTo>
                    <a:lnTo>
                      <a:pt x="341541" y="135890"/>
                    </a:lnTo>
                    <a:lnTo>
                      <a:pt x="342011" y="134620"/>
                    </a:lnTo>
                    <a:lnTo>
                      <a:pt x="694397" y="134620"/>
                    </a:lnTo>
                    <a:lnTo>
                      <a:pt x="694969" y="133350"/>
                    </a:lnTo>
                    <a:lnTo>
                      <a:pt x="695706" y="133350"/>
                    </a:lnTo>
                    <a:lnTo>
                      <a:pt x="696112" y="132080"/>
                    </a:lnTo>
                    <a:lnTo>
                      <a:pt x="759472" y="33020"/>
                    </a:lnTo>
                    <a:lnTo>
                      <a:pt x="759993" y="31750"/>
                    </a:lnTo>
                    <a:lnTo>
                      <a:pt x="760463" y="31750"/>
                    </a:lnTo>
                    <a:lnTo>
                      <a:pt x="760869" y="30480"/>
                    </a:lnTo>
                    <a:lnTo>
                      <a:pt x="761047" y="29210"/>
                    </a:lnTo>
                    <a:lnTo>
                      <a:pt x="761339" y="29210"/>
                    </a:lnTo>
                    <a:lnTo>
                      <a:pt x="761466" y="27940"/>
                    </a:lnTo>
                    <a:lnTo>
                      <a:pt x="761657" y="26670"/>
                    </a:lnTo>
                    <a:lnTo>
                      <a:pt x="761657" y="22860"/>
                    </a:lnTo>
                    <a:lnTo>
                      <a:pt x="761466" y="21590"/>
                    </a:lnTo>
                    <a:lnTo>
                      <a:pt x="761199" y="20320"/>
                    </a:lnTo>
                    <a:lnTo>
                      <a:pt x="760869" y="19050"/>
                    </a:lnTo>
                    <a:lnTo>
                      <a:pt x="760247" y="17780"/>
                    </a:lnTo>
                    <a:lnTo>
                      <a:pt x="759764" y="16510"/>
                    </a:lnTo>
                    <a:lnTo>
                      <a:pt x="759218" y="15240"/>
                    </a:lnTo>
                    <a:lnTo>
                      <a:pt x="758609" y="15240"/>
                    </a:lnTo>
                    <a:lnTo>
                      <a:pt x="757923" y="13970"/>
                    </a:lnTo>
                    <a:lnTo>
                      <a:pt x="757186" y="12700"/>
                    </a:lnTo>
                    <a:lnTo>
                      <a:pt x="756373" y="12700"/>
                    </a:lnTo>
                    <a:lnTo>
                      <a:pt x="755510" y="11430"/>
                    </a:lnTo>
                    <a:close/>
                  </a:path>
                  <a:path w="2431415" h="511810">
                    <a:moveTo>
                      <a:pt x="1310068" y="11430"/>
                    </a:moveTo>
                    <a:lnTo>
                      <a:pt x="856830" y="11430"/>
                    </a:lnTo>
                    <a:lnTo>
                      <a:pt x="843813" y="16510"/>
                    </a:lnTo>
                    <a:lnTo>
                      <a:pt x="837577" y="19050"/>
                    </a:lnTo>
                    <a:lnTo>
                      <a:pt x="834542" y="21590"/>
                    </a:lnTo>
                    <a:lnTo>
                      <a:pt x="831557" y="22860"/>
                    </a:lnTo>
                    <a:lnTo>
                      <a:pt x="828649" y="25400"/>
                    </a:lnTo>
                    <a:lnTo>
                      <a:pt x="825804" y="26670"/>
                    </a:lnTo>
                    <a:lnTo>
                      <a:pt x="823023" y="29210"/>
                    </a:lnTo>
                    <a:lnTo>
                      <a:pt x="799782" y="54610"/>
                    </a:lnTo>
                    <a:lnTo>
                      <a:pt x="517779" y="496570"/>
                    </a:lnTo>
                    <a:lnTo>
                      <a:pt x="517258" y="496570"/>
                    </a:lnTo>
                    <a:lnTo>
                      <a:pt x="517194" y="499110"/>
                    </a:lnTo>
                    <a:lnTo>
                      <a:pt x="517271" y="500380"/>
                    </a:lnTo>
                    <a:lnTo>
                      <a:pt x="636092" y="500380"/>
                    </a:lnTo>
                    <a:lnTo>
                      <a:pt x="649109" y="495300"/>
                    </a:lnTo>
                    <a:lnTo>
                      <a:pt x="655345" y="492760"/>
                    </a:lnTo>
                    <a:lnTo>
                      <a:pt x="658380" y="490220"/>
                    </a:lnTo>
                    <a:lnTo>
                      <a:pt x="661352" y="488950"/>
                    </a:lnTo>
                    <a:lnTo>
                      <a:pt x="664273" y="486410"/>
                    </a:lnTo>
                    <a:lnTo>
                      <a:pt x="667118" y="485140"/>
                    </a:lnTo>
                    <a:lnTo>
                      <a:pt x="669899" y="482600"/>
                    </a:lnTo>
                    <a:lnTo>
                      <a:pt x="691235" y="459740"/>
                    </a:lnTo>
                    <a:lnTo>
                      <a:pt x="693140" y="457200"/>
                    </a:lnTo>
                    <a:lnTo>
                      <a:pt x="897813" y="137160"/>
                    </a:lnTo>
                    <a:lnTo>
                      <a:pt x="898258" y="135890"/>
                    </a:lnTo>
                    <a:lnTo>
                      <a:pt x="899642" y="135890"/>
                    </a:lnTo>
                    <a:lnTo>
                      <a:pt x="900125" y="134620"/>
                    </a:lnTo>
                    <a:lnTo>
                      <a:pt x="1249011" y="134620"/>
                    </a:lnTo>
                    <a:lnTo>
                      <a:pt x="1313815" y="33020"/>
                    </a:lnTo>
                    <a:lnTo>
                      <a:pt x="1314361" y="31750"/>
                    </a:lnTo>
                    <a:lnTo>
                      <a:pt x="1314615" y="31750"/>
                    </a:lnTo>
                    <a:lnTo>
                      <a:pt x="1315059" y="30480"/>
                    </a:lnTo>
                    <a:lnTo>
                      <a:pt x="1315427" y="29210"/>
                    </a:lnTo>
                    <a:lnTo>
                      <a:pt x="1315720" y="27940"/>
                    </a:lnTo>
                    <a:lnTo>
                      <a:pt x="1315935" y="26670"/>
                    </a:lnTo>
                    <a:lnTo>
                      <a:pt x="1316075" y="26670"/>
                    </a:lnTo>
                    <a:lnTo>
                      <a:pt x="1315923" y="21590"/>
                    </a:lnTo>
                    <a:lnTo>
                      <a:pt x="1315707" y="21590"/>
                    </a:lnTo>
                    <a:lnTo>
                      <a:pt x="1315415" y="20320"/>
                    </a:lnTo>
                    <a:lnTo>
                      <a:pt x="1315046" y="19050"/>
                    </a:lnTo>
                    <a:lnTo>
                      <a:pt x="1314602" y="17780"/>
                    </a:lnTo>
                    <a:lnTo>
                      <a:pt x="1314081" y="16510"/>
                    </a:lnTo>
                    <a:lnTo>
                      <a:pt x="1313497" y="15240"/>
                    </a:lnTo>
                    <a:lnTo>
                      <a:pt x="1312837" y="15240"/>
                    </a:lnTo>
                    <a:lnTo>
                      <a:pt x="1312113" y="13970"/>
                    </a:lnTo>
                    <a:lnTo>
                      <a:pt x="1311338" y="12700"/>
                    </a:lnTo>
                    <a:lnTo>
                      <a:pt x="1310932" y="12700"/>
                    </a:lnTo>
                    <a:lnTo>
                      <a:pt x="1310068" y="11430"/>
                    </a:lnTo>
                    <a:close/>
                  </a:path>
                  <a:path w="2431415" h="511810">
                    <a:moveTo>
                      <a:pt x="1565605" y="499110"/>
                    </a:moveTo>
                    <a:lnTo>
                      <a:pt x="1137958" y="499110"/>
                    </a:lnTo>
                    <a:lnTo>
                      <a:pt x="1139545" y="500380"/>
                    </a:lnTo>
                    <a:lnTo>
                      <a:pt x="1564589" y="500380"/>
                    </a:lnTo>
                    <a:lnTo>
                      <a:pt x="1565605" y="499110"/>
                    </a:lnTo>
                    <a:close/>
                  </a:path>
                  <a:path w="2431415" h="511810">
                    <a:moveTo>
                      <a:pt x="1569440" y="496570"/>
                    </a:moveTo>
                    <a:lnTo>
                      <a:pt x="1133335" y="496570"/>
                    </a:lnTo>
                    <a:lnTo>
                      <a:pt x="1136396" y="499110"/>
                    </a:lnTo>
                    <a:lnTo>
                      <a:pt x="1566595" y="499110"/>
                    </a:lnTo>
                    <a:lnTo>
                      <a:pt x="1567561" y="497840"/>
                    </a:lnTo>
                    <a:lnTo>
                      <a:pt x="1568513" y="497840"/>
                    </a:lnTo>
                    <a:lnTo>
                      <a:pt x="1569440" y="496570"/>
                    </a:lnTo>
                    <a:close/>
                  </a:path>
                  <a:path w="2431415" h="511810">
                    <a:moveTo>
                      <a:pt x="1863458" y="11430"/>
                    </a:moveTo>
                    <a:lnTo>
                      <a:pt x="1410665" y="11430"/>
                    </a:lnTo>
                    <a:lnTo>
                      <a:pt x="1397647" y="16510"/>
                    </a:lnTo>
                    <a:lnTo>
                      <a:pt x="1391412" y="19050"/>
                    </a:lnTo>
                    <a:lnTo>
                      <a:pt x="1388376" y="21590"/>
                    </a:lnTo>
                    <a:lnTo>
                      <a:pt x="1385404" y="22860"/>
                    </a:lnTo>
                    <a:lnTo>
                      <a:pt x="1382496" y="25400"/>
                    </a:lnTo>
                    <a:lnTo>
                      <a:pt x="1379639" y="26670"/>
                    </a:lnTo>
                    <a:lnTo>
                      <a:pt x="1376870" y="29210"/>
                    </a:lnTo>
                    <a:lnTo>
                      <a:pt x="1353616" y="54610"/>
                    </a:lnTo>
                    <a:lnTo>
                      <a:pt x="1115898" y="426720"/>
                    </a:lnTo>
                    <a:lnTo>
                      <a:pt x="1114996" y="427990"/>
                    </a:lnTo>
                    <a:lnTo>
                      <a:pt x="1114145" y="429260"/>
                    </a:lnTo>
                    <a:lnTo>
                      <a:pt x="1113345" y="431800"/>
                    </a:lnTo>
                    <a:lnTo>
                      <a:pt x="1112596" y="433070"/>
                    </a:lnTo>
                    <a:lnTo>
                      <a:pt x="1111897" y="434340"/>
                    </a:lnTo>
                    <a:lnTo>
                      <a:pt x="1111262" y="435610"/>
                    </a:lnTo>
                    <a:lnTo>
                      <a:pt x="1110678" y="438150"/>
                    </a:lnTo>
                    <a:lnTo>
                      <a:pt x="1110157" y="439420"/>
                    </a:lnTo>
                    <a:lnTo>
                      <a:pt x="1109687" y="440690"/>
                    </a:lnTo>
                    <a:lnTo>
                      <a:pt x="1109281" y="441960"/>
                    </a:lnTo>
                    <a:lnTo>
                      <a:pt x="1108925" y="444500"/>
                    </a:lnTo>
                    <a:lnTo>
                      <a:pt x="1108633" y="445770"/>
                    </a:lnTo>
                    <a:lnTo>
                      <a:pt x="1108392" y="447040"/>
                    </a:lnTo>
                    <a:lnTo>
                      <a:pt x="1108214" y="449580"/>
                    </a:lnTo>
                    <a:lnTo>
                      <a:pt x="1108163" y="457200"/>
                    </a:lnTo>
                    <a:lnTo>
                      <a:pt x="1108227" y="458470"/>
                    </a:lnTo>
                    <a:lnTo>
                      <a:pt x="1108405" y="459740"/>
                    </a:lnTo>
                    <a:lnTo>
                      <a:pt x="1108646" y="461010"/>
                    </a:lnTo>
                    <a:lnTo>
                      <a:pt x="1108938" y="463550"/>
                    </a:lnTo>
                    <a:lnTo>
                      <a:pt x="1109294" y="464820"/>
                    </a:lnTo>
                    <a:lnTo>
                      <a:pt x="1109713" y="466090"/>
                    </a:lnTo>
                    <a:lnTo>
                      <a:pt x="1110195" y="468630"/>
                    </a:lnTo>
                    <a:lnTo>
                      <a:pt x="1110716" y="469900"/>
                    </a:lnTo>
                    <a:lnTo>
                      <a:pt x="1111300" y="471170"/>
                    </a:lnTo>
                    <a:lnTo>
                      <a:pt x="1111948" y="472440"/>
                    </a:lnTo>
                    <a:lnTo>
                      <a:pt x="1112647" y="474980"/>
                    </a:lnTo>
                    <a:lnTo>
                      <a:pt x="1113383" y="476250"/>
                    </a:lnTo>
                    <a:lnTo>
                      <a:pt x="1114196" y="477520"/>
                    </a:lnTo>
                    <a:lnTo>
                      <a:pt x="1115047" y="478790"/>
                    </a:lnTo>
                    <a:lnTo>
                      <a:pt x="1115961" y="480060"/>
                    </a:lnTo>
                    <a:lnTo>
                      <a:pt x="1116914" y="482600"/>
                    </a:lnTo>
                    <a:lnTo>
                      <a:pt x="1126236" y="492760"/>
                    </a:lnTo>
                    <a:lnTo>
                      <a:pt x="1127582" y="492760"/>
                    </a:lnTo>
                    <a:lnTo>
                      <a:pt x="1128966" y="494030"/>
                    </a:lnTo>
                    <a:lnTo>
                      <a:pt x="1131849" y="496570"/>
                    </a:lnTo>
                    <a:lnTo>
                      <a:pt x="1570342" y="496570"/>
                    </a:lnTo>
                    <a:lnTo>
                      <a:pt x="1572069" y="494030"/>
                    </a:lnTo>
                    <a:lnTo>
                      <a:pt x="1572882" y="494030"/>
                    </a:lnTo>
                    <a:lnTo>
                      <a:pt x="1573682" y="492760"/>
                    </a:lnTo>
                    <a:lnTo>
                      <a:pt x="1574444" y="491490"/>
                    </a:lnTo>
                    <a:lnTo>
                      <a:pt x="1575181" y="491490"/>
                    </a:lnTo>
                    <a:lnTo>
                      <a:pt x="1576552" y="488950"/>
                    </a:lnTo>
                    <a:lnTo>
                      <a:pt x="1577187" y="487680"/>
                    </a:lnTo>
                    <a:lnTo>
                      <a:pt x="1646113" y="379730"/>
                    </a:lnTo>
                    <a:lnTo>
                      <a:pt x="1299349" y="379730"/>
                    </a:lnTo>
                    <a:lnTo>
                      <a:pt x="1298854" y="378460"/>
                    </a:lnTo>
                    <a:lnTo>
                      <a:pt x="1298422" y="378460"/>
                    </a:lnTo>
                    <a:lnTo>
                      <a:pt x="1298079" y="377190"/>
                    </a:lnTo>
                    <a:lnTo>
                      <a:pt x="1297762" y="377190"/>
                    </a:lnTo>
                    <a:lnTo>
                      <a:pt x="1297635" y="375920"/>
                    </a:lnTo>
                    <a:lnTo>
                      <a:pt x="1297762" y="373380"/>
                    </a:lnTo>
                    <a:lnTo>
                      <a:pt x="1298232" y="373380"/>
                    </a:lnTo>
                    <a:lnTo>
                      <a:pt x="1448866" y="137160"/>
                    </a:lnTo>
                    <a:lnTo>
                      <a:pt x="1449311" y="135890"/>
                    </a:lnTo>
                    <a:lnTo>
                      <a:pt x="1450695" y="135890"/>
                    </a:lnTo>
                    <a:lnTo>
                      <a:pt x="1451178" y="134620"/>
                    </a:lnTo>
                    <a:lnTo>
                      <a:pt x="1802549" y="134620"/>
                    </a:lnTo>
                    <a:lnTo>
                      <a:pt x="1803120" y="133350"/>
                    </a:lnTo>
                    <a:lnTo>
                      <a:pt x="1803755" y="133350"/>
                    </a:lnTo>
                    <a:lnTo>
                      <a:pt x="1804276" y="132080"/>
                    </a:lnTo>
                    <a:lnTo>
                      <a:pt x="1867357" y="34290"/>
                    </a:lnTo>
                    <a:lnTo>
                      <a:pt x="1867941" y="33020"/>
                    </a:lnTo>
                    <a:lnTo>
                      <a:pt x="1868449" y="31750"/>
                    </a:lnTo>
                    <a:lnTo>
                      <a:pt x="1868893" y="30480"/>
                    </a:lnTo>
                    <a:lnTo>
                      <a:pt x="1869262" y="29210"/>
                    </a:lnTo>
                    <a:lnTo>
                      <a:pt x="1869427" y="29210"/>
                    </a:lnTo>
                    <a:lnTo>
                      <a:pt x="1869681" y="27940"/>
                    </a:lnTo>
                    <a:lnTo>
                      <a:pt x="1869859" y="26670"/>
                    </a:lnTo>
                    <a:lnTo>
                      <a:pt x="1869668" y="21590"/>
                    </a:lnTo>
                    <a:lnTo>
                      <a:pt x="1869414" y="20320"/>
                    </a:lnTo>
                    <a:lnTo>
                      <a:pt x="1869071" y="19050"/>
                    </a:lnTo>
                    <a:lnTo>
                      <a:pt x="1868881" y="19050"/>
                    </a:lnTo>
                    <a:lnTo>
                      <a:pt x="1868436" y="17780"/>
                    </a:lnTo>
                    <a:lnTo>
                      <a:pt x="1867916" y="16510"/>
                    </a:lnTo>
                    <a:lnTo>
                      <a:pt x="1867331" y="15240"/>
                    </a:lnTo>
                    <a:lnTo>
                      <a:pt x="1867014" y="15240"/>
                    </a:lnTo>
                    <a:lnTo>
                      <a:pt x="1866328" y="13970"/>
                    </a:lnTo>
                    <a:lnTo>
                      <a:pt x="1865960" y="13970"/>
                    </a:lnTo>
                    <a:lnTo>
                      <a:pt x="1864766" y="12700"/>
                    </a:lnTo>
                    <a:lnTo>
                      <a:pt x="1864347" y="12700"/>
                    </a:lnTo>
                    <a:lnTo>
                      <a:pt x="1863458" y="11430"/>
                    </a:lnTo>
                    <a:close/>
                  </a:path>
                  <a:path w="2431415" h="511810">
                    <a:moveTo>
                      <a:pt x="1047432" y="433070"/>
                    </a:moveTo>
                    <a:lnTo>
                      <a:pt x="787857" y="433070"/>
                    </a:lnTo>
                    <a:lnTo>
                      <a:pt x="788454" y="434340"/>
                    </a:lnTo>
                    <a:lnTo>
                      <a:pt x="1046302" y="434340"/>
                    </a:lnTo>
                    <a:lnTo>
                      <a:pt x="1047432" y="433070"/>
                    </a:lnTo>
                    <a:close/>
                  </a:path>
                  <a:path w="2431415" h="511810">
                    <a:moveTo>
                      <a:pt x="1058887" y="427990"/>
                    </a:moveTo>
                    <a:lnTo>
                      <a:pt x="785812" y="427990"/>
                    </a:lnTo>
                    <a:lnTo>
                      <a:pt x="785660" y="429260"/>
                    </a:lnTo>
                    <a:lnTo>
                      <a:pt x="785964" y="431800"/>
                    </a:lnTo>
                    <a:lnTo>
                      <a:pt x="786257" y="431800"/>
                    </a:lnTo>
                    <a:lnTo>
                      <a:pt x="786625" y="433070"/>
                    </a:lnTo>
                    <a:lnTo>
                      <a:pt x="1050747" y="433070"/>
                    </a:lnTo>
                    <a:lnTo>
                      <a:pt x="1051826" y="431800"/>
                    </a:lnTo>
                    <a:lnTo>
                      <a:pt x="1053934" y="430530"/>
                    </a:lnTo>
                    <a:lnTo>
                      <a:pt x="1055966" y="430530"/>
                    </a:lnTo>
                    <a:lnTo>
                      <a:pt x="1056970" y="429260"/>
                    </a:lnTo>
                    <a:lnTo>
                      <a:pt x="1057935" y="429260"/>
                    </a:lnTo>
                    <a:lnTo>
                      <a:pt x="1058887" y="427990"/>
                    </a:lnTo>
                    <a:close/>
                  </a:path>
                  <a:path w="2431415" h="511810">
                    <a:moveTo>
                      <a:pt x="1249011" y="134620"/>
                    </a:moveTo>
                    <a:lnTo>
                      <a:pt x="1091425" y="134620"/>
                    </a:lnTo>
                    <a:lnTo>
                      <a:pt x="1091895" y="135890"/>
                    </a:lnTo>
                    <a:lnTo>
                      <a:pt x="1093279" y="135890"/>
                    </a:lnTo>
                    <a:lnTo>
                      <a:pt x="1093724" y="137160"/>
                    </a:lnTo>
                    <a:lnTo>
                      <a:pt x="1094244" y="137160"/>
                    </a:lnTo>
                    <a:lnTo>
                      <a:pt x="1094384" y="138430"/>
                    </a:lnTo>
                    <a:lnTo>
                      <a:pt x="1094536" y="138430"/>
                    </a:lnTo>
                    <a:lnTo>
                      <a:pt x="1094689" y="139700"/>
                    </a:lnTo>
                    <a:lnTo>
                      <a:pt x="1094536" y="140970"/>
                    </a:lnTo>
                    <a:lnTo>
                      <a:pt x="1094384" y="140970"/>
                    </a:lnTo>
                    <a:lnTo>
                      <a:pt x="1094257" y="142240"/>
                    </a:lnTo>
                    <a:lnTo>
                      <a:pt x="1094105" y="142240"/>
                    </a:lnTo>
                    <a:lnTo>
                      <a:pt x="984326" y="313690"/>
                    </a:lnTo>
                    <a:lnTo>
                      <a:pt x="983881" y="314960"/>
                    </a:lnTo>
                    <a:lnTo>
                      <a:pt x="982802" y="314960"/>
                    </a:lnTo>
                    <a:lnTo>
                      <a:pt x="982179" y="316230"/>
                    </a:lnTo>
                    <a:lnTo>
                      <a:pt x="857796" y="316230"/>
                    </a:lnTo>
                    <a:lnTo>
                      <a:pt x="857186" y="317500"/>
                    </a:lnTo>
                    <a:lnTo>
                      <a:pt x="855903" y="317500"/>
                    </a:lnTo>
                    <a:lnTo>
                      <a:pt x="855611" y="318770"/>
                    </a:lnTo>
                    <a:lnTo>
                      <a:pt x="786244" y="426720"/>
                    </a:lnTo>
                    <a:lnTo>
                      <a:pt x="786091" y="427990"/>
                    </a:lnTo>
                    <a:lnTo>
                      <a:pt x="1059815" y="427990"/>
                    </a:lnTo>
                    <a:lnTo>
                      <a:pt x="1060716" y="426720"/>
                    </a:lnTo>
                    <a:lnTo>
                      <a:pt x="1061580" y="425450"/>
                    </a:lnTo>
                    <a:lnTo>
                      <a:pt x="1062431" y="425450"/>
                    </a:lnTo>
                    <a:lnTo>
                      <a:pt x="1063256" y="424180"/>
                    </a:lnTo>
                    <a:lnTo>
                      <a:pt x="1064056" y="424180"/>
                    </a:lnTo>
                    <a:lnTo>
                      <a:pt x="1065555" y="421640"/>
                    </a:lnTo>
                    <a:lnTo>
                      <a:pt x="1066253" y="420370"/>
                    </a:lnTo>
                    <a:lnTo>
                      <a:pt x="1066927" y="420370"/>
                    </a:lnTo>
                    <a:lnTo>
                      <a:pt x="1067562" y="419100"/>
                    </a:lnTo>
                    <a:lnTo>
                      <a:pt x="1249011" y="134620"/>
                    </a:lnTo>
                    <a:close/>
                  </a:path>
                  <a:path w="2431415" h="511810">
                    <a:moveTo>
                      <a:pt x="1755406" y="203200"/>
                    </a:moveTo>
                    <a:lnTo>
                      <a:pt x="1523060" y="203200"/>
                    </a:lnTo>
                    <a:lnTo>
                      <a:pt x="1455991" y="308610"/>
                    </a:lnTo>
                    <a:lnTo>
                      <a:pt x="1455674" y="308610"/>
                    </a:lnTo>
                    <a:lnTo>
                      <a:pt x="1455534" y="309880"/>
                    </a:lnTo>
                    <a:lnTo>
                      <a:pt x="1455381" y="309880"/>
                    </a:lnTo>
                    <a:lnTo>
                      <a:pt x="1455229" y="311150"/>
                    </a:lnTo>
                    <a:lnTo>
                      <a:pt x="1455381" y="312420"/>
                    </a:lnTo>
                    <a:lnTo>
                      <a:pt x="1455547" y="312420"/>
                    </a:lnTo>
                    <a:lnTo>
                      <a:pt x="1455750" y="313690"/>
                    </a:lnTo>
                    <a:lnTo>
                      <a:pt x="1456296" y="313690"/>
                    </a:lnTo>
                    <a:lnTo>
                      <a:pt x="1456766" y="314960"/>
                    </a:lnTo>
                    <a:lnTo>
                      <a:pt x="1457871" y="314960"/>
                    </a:lnTo>
                    <a:lnTo>
                      <a:pt x="1458188" y="316230"/>
                    </a:lnTo>
                    <a:lnTo>
                      <a:pt x="1533474" y="316230"/>
                    </a:lnTo>
                    <a:lnTo>
                      <a:pt x="1534058" y="317500"/>
                    </a:lnTo>
                    <a:lnTo>
                      <a:pt x="1534820" y="317500"/>
                    </a:lnTo>
                    <a:lnTo>
                      <a:pt x="1535239" y="318770"/>
                    </a:lnTo>
                    <a:lnTo>
                      <a:pt x="1535734" y="318770"/>
                    </a:lnTo>
                    <a:lnTo>
                      <a:pt x="1535912" y="320040"/>
                    </a:lnTo>
                    <a:lnTo>
                      <a:pt x="1535976" y="321310"/>
                    </a:lnTo>
                    <a:lnTo>
                      <a:pt x="1535912" y="322580"/>
                    </a:lnTo>
                    <a:lnTo>
                      <a:pt x="1535747" y="322580"/>
                    </a:lnTo>
                    <a:lnTo>
                      <a:pt x="1535353" y="323850"/>
                    </a:lnTo>
                    <a:lnTo>
                      <a:pt x="1500543" y="378460"/>
                    </a:lnTo>
                    <a:lnTo>
                      <a:pt x="1499971" y="378460"/>
                    </a:lnTo>
                    <a:lnTo>
                      <a:pt x="1499717" y="379730"/>
                    </a:lnTo>
                    <a:lnTo>
                      <a:pt x="1646113" y="379730"/>
                    </a:lnTo>
                    <a:lnTo>
                      <a:pt x="1755584" y="208280"/>
                    </a:lnTo>
                    <a:lnTo>
                      <a:pt x="1756029" y="208280"/>
                    </a:lnTo>
                    <a:lnTo>
                      <a:pt x="1756156" y="207010"/>
                    </a:lnTo>
                    <a:lnTo>
                      <a:pt x="1755863" y="204470"/>
                    </a:lnTo>
                    <a:lnTo>
                      <a:pt x="1755571" y="204470"/>
                    </a:lnTo>
                    <a:lnTo>
                      <a:pt x="1755406" y="203200"/>
                    </a:lnTo>
                    <a:close/>
                  </a:path>
                  <a:path w="2431415" h="511810">
                    <a:moveTo>
                      <a:pt x="1753971" y="201930"/>
                    </a:moveTo>
                    <a:lnTo>
                      <a:pt x="1524025" y="201930"/>
                    </a:lnTo>
                    <a:lnTo>
                      <a:pt x="1523758" y="203200"/>
                    </a:lnTo>
                    <a:lnTo>
                      <a:pt x="1754517" y="203200"/>
                    </a:lnTo>
                    <a:lnTo>
                      <a:pt x="1753971" y="201930"/>
                    </a:lnTo>
                    <a:close/>
                  </a:path>
                  <a:path w="2431415" h="511810">
                    <a:moveTo>
                      <a:pt x="754126" y="10160"/>
                    </a:moveTo>
                    <a:lnTo>
                      <a:pt x="308470" y="10160"/>
                    </a:lnTo>
                    <a:lnTo>
                      <a:pt x="305409" y="11430"/>
                    </a:lnTo>
                    <a:lnTo>
                      <a:pt x="754595" y="11430"/>
                    </a:lnTo>
                    <a:lnTo>
                      <a:pt x="754126" y="10160"/>
                    </a:lnTo>
                    <a:close/>
                  </a:path>
                  <a:path w="2431415" h="511810">
                    <a:moveTo>
                      <a:pt x="1308201" y="10160"/>
                    </a:moveTo>
                    <a:lnTo>
                      <a:pt x="863549" y="10160"/>
                    </a:lnTo>
                    <a:lnTo>
                      <a:pt x="860171" y="11430"/>
                    </a:lnTo>
                    <a:lnTo>
                      <a:pt x="1309154" y="11430"/>
                    </a:lnTo>
                    <a:lnTo>
                      <a:pt x="1308201" y="10160"/>
                    </a:lnTo>
                    <a:close/>
                  </a:path>
                  <a:path w="2431415" h="511810">
                    <a:moveTo>
                      <a:pt x="1861540" y="10160"/>
                    </a:moveTo>
                    <a:lnTo>
                      <a:pt x="1417383" y="10160"/>
                    </a:lnTo>
                    <a:lnTo>
                      <a:pt x="1414005" y="11430"/>
                    </a:lnTo>
                    <a:lnTo>
                      <a:pt x="1863001" y="11430"/>
                    </a:lnTo>
                    <a:lnTo>
                      <a:pt x="1861540" y="10160"/>
                    </a:lnTo>
                    <a:close/>
                  </a:path>
                  <a:path w="2431415" h="511810">
                    <a:moveTo>
                      <a:pt x="751065" y="8890"/>
                    </a:moveTo>
                    <a:lnTo>
                      <a:pt x="314617" y="8890"/>
                    </a:lnTo>
                    <a:lnTo>
                      <a:pt x="311531" y="10160"/>
                    </a:lnTo>
                    <a:lnTo>
                      <a:pt x="752119" y="10160"/>
                    </a:lnTo>
                    <a:lnTo>
                      <a:pt x="751065" y="8890"/>
                    </a:lnTo>
                    <a:close/>
                  </a:path>
                  <a:path w="2431415" h="511810">
                    <a:moveTo>
                      <a:pt x="1306156" y="8890"/>
                    </a:moveTo>
                    <a:lnTo>
                      <a:pt x="870369" y="8890"/>
                    </a:lnTo>
                    <a:lnTo>
                      <a:pt x="866952" y="10160"/>
                    </a:lnTo>
                    <a:lnTo>
                      <a:pt x="1306677" y="10160"/>
                    </a:lnTo>
                    <a:lnTo>
                      <a:pt x="1306156" y="8890"/>
                    </a:lnTo>
                    <a:close/>
                  </a:path>
                  <a:path w="2431415" h="511810">
                    <a:moveTo>
                      <a:pt x="1860003" y="8890"/>
                    </a:moveTo>
                    <a:lnTo>
                      <a:pt x="1424203" y="8890"/>
                    </a:lnTo>
                    <a:lnTo>
                      <a:pt x="1420787" y="10160"/>
                    </a:lnTo>
                    <a:lnTo>
                      <a:pt x="1860524" y="10160"/>
                    </a:lnTo>
                    <a:lnTo>
                      <a:pt x="1860003" y="8890"/>
                    </a:lnTo>
                    <a:close/>
                  </a:path>
                  <a:path w="2431415" h="511810">
                    <a:moveTo>
                      <a:pt x="746747" y="7620"/>
                    </a:moveTo>
                    <a:lnTo>
                      <a:pt x="323799" y="7620"/>
                    </a:lnTo>
                    <a:lnTo>
                      <a:pt x="320738" y="8890"/>
                    </a:lnTo>
                    <a:lnTo>
                      <a:pt x="747826" y="8890"/>
                    </a:lnTo>
                    <a:lnTo>
                      <a:pt x="746747" y="7620"/>
                    </a:lnTo>
                    <a:close/>
                  </a:path>
                  <a:path w="2431415" h="511810">
                    <a:moveTo>
                      <a:pt x="1301165" y="7620"/>
                    </a:moveTo>
                    <a:lnTo>
                      <a:pt x="880706" y="7620"/>
                    </a:lnTo>
                    <a:lnTo>
                      <a:pt x="877252" y="8890"/>
                    </a:lnTo>
                    <a:lnTo>
                      <a:pt x="1302308" y="8890"/>
                    </a:lnTo>
                    <a:lnTo>
                      <a:pt x="1301165" y="7620"/>
                    </a:lnTo>
                    <a:close/>
                  </a:path>
                  <a:path w="2431415" h="511810">
                    <a:moveTo>
                      <a:pt x="1855012" y="7620"/>
                    </a:moveTo>
                    <a:lnTo>
                      <a:pt x="1434541" y="7620"/>
                    </a:lnTo>
                    <a:lnTo>
                      <a:pt x="1431086" y="8890"/>
                    </a:lnTo>
                    <a:lnTo>
                      <a:pt x="1856155" y="8890"/>
                    </a:lnTo>
                    <a:lnTo>
                      <a:pt x="1855012" y="7620"/>
                    </a:lnTo>
                    <a:close/>
                  </a:path>
                  <a:path w="2431415" h="511810">
                    <a:moveTo>
                      <a:pt x="1952752" y="2540"/>
                    </a:moveTo>
                    <a:lnTo>
                      <a:pt x="1940623" y="2540"/>
                    </a:lnTo>
                    <a:lnTo>
                      <a:pt x="1940064" y="3810"/>
                    </a:lnTo>
                    <a:lnTo>
                      <a:pt x="1953133" y="3810"/>
                    </a:lnTo>
                    <a:lnTo>
                      <a:pt x="1952752" y="2540"/>
                    </a:lnTo>
                    <a:close/>
                  </a:path>
                  <a:path w="2431415" h="511810">
                    <a:moveTo>
                      <a:pt x="1951418" y="1270"/>
                    </a:moveTo>
                    <a:lnTo>
                      <a:pt x="1942147" y="1270"/>
                    </a:lnTo>
                    <a:lnTo>
                      <a:pt x="1941233" y="2540"/>
                    </a:lnTo>
                    <a:lnTo>
                      <a:pt x="1952117" y="2540"/>
                    </a:lnTo>
                    <a:lnTo>
                      <a:pt x="1951418" y="1270"/>
                    </a:lnTo>
                    <a:close/>
                  </a:path>
                  <a:path w="2431415" h="511810">
                    <a:moveTo>
                      <a:pt x="1948789" y="0"/>
                    </a:moveTo>
                    <a:lnTo>
                      <a:pt x="1944789" y="0"/>
                    </a:lnTo>
                    <a:lnTo>
                      <a:pt x="1944230" y="1270"/>
                    </a:lnTo>
                    <a:lnTo>
                      <a:pt x="1949348" y="1270"/>
                    </a:lnTo>
                    <a:lnTo>
                      <a:pt x="1948789" y="0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 wrap="square" lIns="0" tIns="0" rIns="0" bIns="0" rtlCol="0"/>
              <a:lstStyle/>
              <a:p>
                <a:pPr algn="ctr"/>
                <a:endParaRPr/>
              </a:p>
            </p:txBody>
          </p:sp>
          <p:sp>
            <p:nvSpPr>
              <p:cNvPr id="12" name="Text Box 2">
                <a:hlinkClick r:id="rId2"/>
                <a:extLst>
                  <a:ext uri="{FF2B5EF4-FFF2-40B4-BE49-F238E27FC236}">
                    <a16:creationId xmlns:a16="http://schemas.microsoft.com/office/drawing/2014/main" id="{C62101F4-1896-F8BB-AE4C-2D9C79502F9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32181" y="6292302"/>
                <a:ext cx="1336862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EUROPOS.GROUP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  <p:sp>
            <p:nvSpPr>
              <p:cNvPr id="14" name="Text Box 2">
                <a:extLst>
                  <a:ext uri="{FF2B5EF4-FFF2-40B4-BE49-F238E27FC236}">
                    <a16:creationId xmlns:a16="http://schemas.microsoft.com/office/drawing/2014/main" id="{640C0657-6D68-86D5-0FCF-03978089AD4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328917" y="6287049"/>
                <a:ext cx="1711455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EUROPOS.RU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</p:grpSp>
        <p:sp>
          <p:nvSpPr>
            <p:cNvPr id="10" name="Text Box 2">
              <a:extLst>
                <a:ext uri="{FF2B5EF4-FFF2-40B4-BE49-F238E27FC236}">
                  <a16:creationId xmlns:a16="http://schemas.microsoft.com/office/drawing/2014/main" id="{5BDEED26-6A1A-21D2-C9D5-E3F7F671A4B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6116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EUROPOS.KZ</a:t>
              </a:r>
              <a:endParaRPr lang="x-none" altLang="x-none" sz="1000" dirty="0">
                <a:solidFill>
                  <a:schemeClr val="tx2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242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9FC82C-78E1-4725-457D-71B5DE6E9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6918" y="803477"/>
            <a:ext cx="3828020" cy="60545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E4CDC0-C1F1-4D65-E11F-8CBE87943C51}"/>
              </a:ext>
            </a:extLst>
          </p:cNvPr>
          <p:cNvSpPr txBox="1"/>
          <p:nvPr/>
        </p:nvSpPr>
        <p:spPr>
          <a:xfrm>
            <a:off x="751626" y="2811690"/>
            <a:ext cx="6004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БУДЕМ РАДЫ</a:t>
            </a:r>
          </a:p>
          <a:p>
            <a:r>
              <a:rPr lang="ru-RU" sz="4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СОТРУДНИЧЕСТВУ!</a:t>
            </a:r>
          </a:p>
        </p:txBody>
      </p:sp>
      <p:sp>
        <p:nvSpPr>
          <p:cNvPr id="9" name="Text Box 2">
            <a:hlinkClick r:id="rId3"/>
            <a:extLst>
              <a:ext uri="{FF2B5EF4-FFF2-40B4-BE49-F238E27FC236}">
                <a16:creationId xmlns:a16="http://schemas.microsoft.com/office/drawing/2014/main" id="{84B4D66D-EBF5-E0DA-A1CA-36F2A7E52DC8}"/>
              </a:ext>
            </a:extLst>
          </p:cNvPr>
          <p:cNvSpPr txBox="1">
            <a:spLocks/>
          </p:cNvSpPr>
          <p:nvPr/>
        </p:nvSpPr>
        <p:spPr bwMode="auto">
          <a:xfrm>
            <a:off x="839788" y="4621916"/>
            <a:ext cx="153127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1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EUROPOS.GROUP</a:t>
            </a:r>
            <a:endParaRPr lang="x-none" altLang="x-none" sz="1100" b="1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96ECE029-BBC9-8916-1A9A-FF9AA18980A7}"/>
              </a:ext>
            </a:extLst>
          </p:cNvPr>
          <p:cNvSpPr txBox="1">
            <a:spLocks/>
          </p:cNvSpPr>
          <p:nvPr/>
        </p:nvSpPr>
        <p:spPr bwMode="auto">
          <a:xfrm>
            <a:off x="2637584" y="4621916"/>
            <a:ext cx="124647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1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100" b="1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pic>
        <p:nvPicPr>
          <p:cNvPr id="12" name="Рисунок 11" descr="Изображение выглядит как Шрифт, снимок экрана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42A2ED1A-D66B-8096-3B44-8871A80CF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873126"/>
            <a:ext cx="2240627" cy="665096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BC45DA56-D687-67FC-30D6-CDB0B3201E66}"/>
              </a:ext>
            </a:extLst>
          </p:cNvPr>
          <p:cNvSpPr txBox="1">
            <a:spLocks/>
          </p:cNvSpPr>
          <p:nvPr/>
        </p:nvSpPr>
        <p:spPr bwMode="auto">
          <a:xfrm>
            <a:off x="3999024" y="4621916"/>
            <a:ext cx="124647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1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EUROPOS.KZ</a:t>
            </a:r>
            <a:endParaRPr lang="x-none" altLang="x-none" sz="1100" b="1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277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7D66776B-6A75-5B51-4968-C2D9FB3AB9CB}"/>
              </a:ext>
            </a:extLst>
          </p:cNvPr>
          <p:cNvSpPr txBox="1"/>
          <p:nvPr/>
        </p:nvSpPr>
        <p:spPr>
          <a:xfrm>
            <a:off x="6490893" y="2520438"/>
            <a:ext cx="4805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ПОКУПАТЕЛЬСКАЯ КОРЗИНА </a:t>
            </a:r>
            <a:r>
              <a:rPr lang="en-US" sz="3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TANGO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D5CC78-A6EF-E5D3-9F5D-EAE1E793D175}"/>
              </a:ext>
            </a:extLst>
          </p:cNvPr>
          <p:cNvSpPr txBox="1"/>
          <p:nvPr/>
        </p:nvSpPr>
        <p:spPr>
          <a:xfrm>
            <a:off x="6490893" y="3621832"/>
            <a:ext cx="5396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14592"/>
                </a:solidFill>
                <a:latin typeface="Montserrat Medium" panose="00000600000000000000" pitchFamily="2" charset="-52"/>
                <a:cs typeface="SOAHGH+Montserrat-Bold"/>
              </a:rPr>
              <a:t>Продуманный дизайн для комфорта покупателя</a:t>
            </a:r>
          </a:p>
        </p:txBody>
      </p:sp>
      <p:pic>
        <p:nvPicPr>
          <p:cNvPr id="15" name="Рисунок 14" descr="Изображение выглядит как корзина, Корзина для хранения, контейнер&#10;&#10;Автоматически созданное описание">
            <a:extLst>
              <a:ext uri="{FF2B5EF4-FFF2-40B4-BE49-F238E27FC236}">
                <a16:creationId xmlns:a16="http://schemas.microsoft.com/office/drawing/2014/main" id="{615E9D9A-85C0-4B17-B334-5C39C1C723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9" t="20060" r="21291" b="18455"/>
          <a:stretch/>
        </p:blipFill>
        <p:spPr>
          <a:xfrm>
            <a:off x="838200" y="727986"/>
            <a:ext cx="5181600" cy="5700242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501F384-3766-22F8-5D71-B10F9F2DD871}"/>
              </a:ext>
            </a:extLst>
          </p:cNvPr>
          <p:cNvGrpSpPr/>
          <p:nvPr/>
        </p:nvGrpSpPr>
        <p:grpSpPr>
          <a:xfrm>
            <a:off x="837497" y="6196252"/>
            <a:ext cx="10517006" cy="244865"/>
            <a:chOff x="832181" y="6287049"/>
            <a:chExt cx="10517006" cy="244865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DA5FD1F4-6287-B665-4FF7-183152FF409D}"/>
                </a:ext>
              </a:extLst>
            </p:cNvPr>
            <p:cNvGrpSpPr/>
            <p:nvPr/>
          </p:nvGrpSpPr>
          <p:grpSpPr>
            <a:xfrm>
              <a:off x="832181" y="6287049"/>
              <a:ext cx="10517006" cy="244865"/>
              <a:chOff x="832181" y="6287049"/>
              <a:chExt cx="10517006" cy="244865"/>
            </a:xfrm>
          </p:grpSpPr>
          <p:sp>
            <p:nvSpPr>
              <p:cNvPr id="6" name="object 4">
                <a:extLst>
                  <a:ext uri="{FF2B5EF4-FFF2-40B4-BE49-F238E27FC236}">
                    <a16:creationId xmlns:a16="http://schemas.microsoft.com/office/drawing/2014/main" id="{05DC87F7-35E3-D291-6B27-6285557BE0C0}"/>
                  </a:ext>
                </a:extLst>
              </p:cNvPr>
              <p:cNvSpPr/>
              <p:nvPr/>
            </p:nvSpPr>
            <p:spPr>
              <a:xfrm>
                <a:off x="10512870" y="6355871"/>
                <a:ext cx="836317" cy="176043"/>
              </a:xfrm>
              <a:custGeom>
                <a:avLst/>
                <a:gdLst/>
                <a:ahLst/>
                <a:cxnLst/>
                <a:rect l="l" t="t" r="r" b="b"/>
                <a:pathLst>
                  <a:path w="2431415" h="511810">
                    <a:moveTo>
                      <a:pt x="2099118" y="393700"/>
                    </a:moveTo>
                    <a:lnTo>
                      <a:pt x="1901494" y="393700"/>
                    </a:lnTo>
                    <a:lnTo>
                      <a:pt x="1902599" y="394970"/>
                    </a:lnTo>
                    <a:lnTo>
                      <a:pt x="1905812" y="394970"/>
                    </a:lnTo>
                    <a:lnTo>
                      <a:pt x="1906854" y="396240"/>
                    </a:lnTo>
                    <a:lnTo>
                      <a:pt x="1907882" y="396240"/>
                    </a:lnTo>
                    <a:lnTo>
                      <a:pt x="1908898" y="397510"/>
                    </a:lnTo>
                    <a:lnTo>
                      <a:pt x="2127719" y="511810"/>
                    </a:lnTo>
                    <a:lnTo>
                      <a:pt x="2135695" y="511810"/>
                    </a:lnTo>
                    <a:lnTo>
                      <a:pt x="2136406" y="510540"/>
                    </a:lnTo>
                    <a:lnTo>
                      <a:pt x="2137270" y="510540"/>
                    </a:lnTo>
                    <a:lnTo>
                      <a:pt x="2137841" y="509270"/>
                    </a:lnTo>
                    <a:lnTo>
                      <a:pt x="2138349" y="509270"/>
                    </a:lnTo>
                    <a:lnTo>
                      <a:pt x="2138781" y="508000"/>
                    </a:lnTo>
                    <a:lnTo>
                      <a:pt x="2139022" y="508000"/>
                    </a:lnTo>
                    <a:lnTo>
                      <a:pt x="2139226" y="506730"/>
                    </a:lnTo>
                    <a:lnTo>
                      <a:pt x="2139391" y="506730"/>
                    </a:lnTo>
                    <a:lnTo>
                      <a:pt x="2139569" y="505460"/>
                    </a:lnTo>
                    <a:lnTo>
                      <a:pt x="2139416" y="501650"/>
                    </a:lnTo>
                    <a:lnTo>
                      <a:pt x="2139251" y="501650"/>
                    </a:lnTo>
                    <a:lnTo>
                      <a:pt x="2099118" y="393700"/>
                    </a:lnTo>
                    <a:close/>
                  </a:path>
                  <a:path w="2431415" h="511810">
                    <a:moveTo>
                      <a:pt x="1634756" y="509270"/>
                    </a:moveTo>
                    <a:lnTo>
                      <a:pt x="1628533" y="509270"/>
                    </a:lnTo>
                    <a:lnTo>
                      <a:pt x="1629067" y="510540"/>
                    </a:lnTo>
                    <a:lnTo>
                      <a:pt x="1634210" y="510540"/>
                    </a:lnTo>
                    <a:lnTo>
                      <a:pt x="1634756" y="509270"/>
                    </a:lnTo>
                    <a:close/>
                  </a:path>
                  <a:path w="2431415" h="511810">
                    <a:moveTo>
                      <a:pt x="1953666" y="3810"/>
                    </a:moveTo>
                    <a:lnTo>
                      <a:pt x="1939747" y="3810"/>
                    </a:lnTo>
                    <a:lnTo>
                      <a:pt x="1624596" y="497840"/>
                    </a:lnTo>
                    <a:lnTo>
                      <a:pt x="1624190" y="499110"/>
                    </a:lnTo>
                    <a:lnTo>
                      <a:pt x="1623783" y="499110"/>
                    </a:lnTo>
                    <a:lnTo>
                      <a:pt x="1623637" y="500380"/>
                    </a:lnTo>
                    <a:lnTo>
                      <a:pt x="1623574" y="502920"/>
                    </a:lnTo>
                    <a:lnTo>
                      <a:pt x="1623656" y="504190"/>
                    </a:lnTo>
                    <a:lnTo>
                      <a:pt x="1623809" y="504190"/>
                    </a:lnTo>
                    <a:lnTo>
                      <a:pt x="1623999" y="505460"/>
                    </a:lnTo>
                    <a:lnTo>
                      <a:pt x="1624355" y="505460"/>
                    </a:lnTo>
                    <a:lnTo>
                      <a:pt x="1624952" y="506730"/>
                    </a:lnTo>
                    <a:lnTo>
                      <a:pt x="1625307" y="508000"/>
                    </a:lnTo>
                    <a:lnTo>
                      <a:pt x="1626323" y="508000"/>
                    </a:lnTo>
                    <a:lnTo>
                      <a:pt x="1627009" y="509270"/>
                    </a:lnTo>
                    <a:lnTo>
                      <a:pt x="1635290" y="509270"/>
                    </a:lnTo>
                    <a:lnTo>
                      <a:pt x="1879333" y="396240"/>
                    </a:lnTo>
                    <a:lnTo>
                      <a:pt x="1880374" y="396240"/>
                    </a:lnTo>
                    <a:lnTo>
                      <a:pt x="1881428" y="394970"/>
                    </a:lnTo>
                    <a:lnTo>
                      <a:pt x="1884667" y="394970"/>
                    </a:lnTo>
                    <a:lnTo>
                      <a:pt x="1885759" y="393700"/>
                    </a:lnTo>
                    <a:lnTo>
                      <a:pt x="2099118" y="393700"/>
                    </a:lnTo>
                    <a:lnTo>
                      <a:pt x="2072678" y="322580"/>
                    </a:lnTo>
                    <a:lnTo>
                      <a:pt x="2072347" y="321310"/>
                    </a:lnTo>
                    <a:lnTo>
                      <a:pt x="2072220" y="321310"/>
                    </a:lnTo>
                    <a:lnTo>
                      <a:pt x="2072005" y="320040"/>
                    </a:lnTo>
                    <a:lnTo>
                      <a:pt x="2072055" y="314960"/>
                    </a:lnTo>
                    <a:lnTo>
                      <a:pt x="2072144" y="313690"/>
                    </a:lnTo>
                    <a:lnTo>
                      <a:pt x="2072589" y="312420"/>
                    </a:lnTo>
                    <a:lnTo>
                      <a:pt x="2072970" y="311150"/>
                    </a:lnTo>
                    <a:lnTo>
                      <a:pt x="2073427" y="309880"/>
                    </a:lnTo>
                    <a:lnTo>
                      <a:pt x="2073681" y="309880"/>
                    </a:lnTo>
                    <a:lnTo>
                      <a:pt x="2074240" y="308610"/>
                    </a:lnTo>
                    <a:lnTo>
                      <a:pt x="2074887" y="307340"/>
                    </a:lnTo>
                    <a:lnTo>
                      <a:pt x="2075586" y="307340"/>
                    </a:lnTo>
                    <a:lnTo>
                      <a:pt x="2075954" y="306070"/>
                    </a:lnTo>
                    <a:lnTo>
                      <a:pt x="2076348" y="306070"/>
                    </a:lnTo>
                    <a:lnTo>
                      <a:pt x="2077161" y="304800"/>
                    </a:lnTo>
                    <a:lnTo>
                      <a:pt x="2078037" y="304800"/>
                    </a:lnTo>
                    <a:lnTo>
                      <a:pt x="2078964" y="303530"/>
                    </a:lnTo>
                    <a:lnTo>
                      <a:pt x="2079942" y="303530"/>
                    </a:lnTo>
                    <a:lnTo>
                      <a:pt x="2080958" y="302260"/>
                    </a:lnTo>
                    <a:lnTo>
                      <a:pt x="2427300" y="142240"/>
                    </a:lnTo>
                    <a:lnTo>
                      <a:pt x="2428265" y="140970"/>
                    </a:lnTo>
                    <a:lnTo>
                      <a:pt x="2428938" y="140970"/>
                    </a:lnTo>
                    <a:lnTo>
                      <a:pt x="2429548" y="139700"/>
                    </a:lnTo>
                    <a:lnTo>
                      <a:pt x="2430081" y="139700"/>
                    </a:lnTo>
                    <a:lnTo>
                      <a:pt x="2430399" y="138430"/>
                    </a:lnTo>
                    <a:lnTo>
                      <a:pt x="2430678" y="138430"/>
                    </a:lnTo>
                    <a:lnTo>
                      <a:pt x="2430919" y="137160"/>
                    </a:lnTo>
                    <a:lnTo>
                      <a:pt x="2431313" y="137160"/>
                    </a:lnTo>
                    <a:lnTo>
                      <a:pt x="2431338" y="132080"/>
                    </a:lnTo>
                    <a:lnTo>
                      <a:pt x="2431186" y="132080"/>
                    </a:lnTo>
                    <a:lnTo>
                      <a:pt x="2430983" y="130810"/>
                    </a:lnTo>
                    <a:lnTo>
                      <a:pt x="2430602" y="130810"/>
                    </a:lnTo>
                    <a:lnTo>
                      <a:pt x="2430322" y="129540"/>
                    </a:lnTo>
                    <a:lnTo>
                      <a:pt x="2429814" y="129540"/>
                    </a:lnTo>
                    <a:lnTo>
                      <a:pt x="2429243" y="128270"/>
                    </a:lnTo>
                    <a:lnTo>
                      <a:pt x="2428608" y="128270"/>
                    </a:lnTo>
                    <a:lnTo>
                      <a:pt x="2427668" y="127000"/>
                    </a:lnTo>
                    <a:lnTo>
                      <a:pt x="2426106" y="127000"/>
                    </a:lnTo>
                    <a:lnTo>
                      <a:pt x="2424988" y="125730"/>
                    </a:lnTo>
                    <a:lnTo>
                      <a:pt x="2005863" y="125730"/>
                    </a:lnTo>
                    <a:lnTo>
                      <a:pt x="2004771" y="124460"/>
                    </a:lnTo>
                    <a:lnTo>
                      <a:pt x="2003196" y="124460"/>
                    </a:lnTo>
                    <a:lnTo>
                      <a:pt x="2002688" y="123190"/>
                    </a:lnTo>
                    <a:lnTo>
                      <a:pt x="2001697" y="123190"/>
                    </a:lnTo>
                    <a:lnTo>
                      <a:pt x="2000758" y="121920"/>
                    </a:lnTo>
                    <a:lnTo>
                      <a:pt x="1999449" y="121920"/>
                    </a:lnTo>
                    <a:lnTo>
                      <a:pt x="1998637" y="120650"/>
                    </a:lnTo>
                    <a:lnTo>
                      <a:pt x="1998256" y="120650"/>
                    </a:lnTo>
                    <a:lnTo>
                      <a:pt x="1997202" y="118110"/>
                    </a:lnTo>
                    <a:lnTo>
                      <a:pt x="1996884" y="118110"/>
                    </a:lnTo>
                    <a:lnTo>
                      <a:pt x="1996300" y="116840"/>
                    </a:lnTo>
                    <a:lnTo>
                      <a:pt x="1996033" y="116840"/>
                    </a:lnTo>
                    <a:lnTo>
                      <a:pt x="1954593" y="5080"/>
                    </a:lnTo>
                    <a:lnTo>
                      <a:pt x="1954250" y="5080"/>
                    </a:lnTo>
                    <a:lnTo>
                      <a:pt x="1953666" y="3810"/>
                    </a:lnTo>
                    <a:close/>
                  </a:path>
                  <a:path w="2431415" h="511810">
                    <a:moveTo>
                      <a:pt x="444957" y="502920"/>
                    </a:moveTo>
                    <a:lnTo>
                      <a:pt x="45097" y="502920"/>
                    </a:lnTo>
                    <a:lnTo>
                      <a:pt x="48336" y="504190"/>
                    </a:lnTo>
                    <a:lnTo>
                      <a:pt x="444957" y="502920"/>
                    </a:lnTo>
                    <a:close/>
                  </a:path>
                  <a:path w="2431415" h="511810">
                    <a:moveTo>
                      <a:pt x="615670" y="502920"/>
                    </a:moveTo>
                    <a:lnTo>
                      <a:pt x="520611" y="502920"/>
                    </a:lnTo>
                    <a:lnTo>
                      <a:pt x="521271" y="504190"/>
                    </a:lnTo>
                    <a:lnTo>
                      <a:pt x="612216" y="504190"/>
                    </a:lnTo>
                    <a:lnTo>
                      <a:pt x="615670" y="502920"/>
                    </a:lnTo>
                    <a:close/>
                  </a:path>
                  <a:path w="2431415" h="511810">
                    <a:moveTo>
                      <a:pt x="1552511" y="502920"/>
                    </a:moveTo>
                    <a:lnTo>
                      <a:pt x="1152918" y="502920"/>
                    </a:lnTo>
                    <a:lnTo>
                      <a:pt x="1154645" y="504190"/>
                    </a:lnTo>
                    <a:lnTo>
                      <a:pt x="1552511" y="502920"/>
                    </a:lnTo>
                    <a:close/>
                  </a:path>
                  <a:path w="2431415" h="511810">
                    <a:moveTo>
                      <a:pt x="451078" y="501650"/>
                    </a:moveTo>
                    <a:lnTo>
                      <a:pt x="36956" y="501650"/>
                    </a:lnTo>
                    <a:lnTo>
                      <a:pt x="38569" y="502920"/>
                    </a:lnTo>
                    <a:lnTo>
                      <a:pt x="449046" y="502920"/>
                    </a:lnTo>
                    <a:lnTo>
                      <a:pt x="451078" y="501650"/>
                    </a:lnTo>
                    <a:close/>
                  </a:path>
                  <a:path w="2431415" h="511810">
                    <a:moveTo>
                      <a:pt x="625970" y="501650"/>
                    </a:moveTo>
                    <a:lnTo>
                      <a:pt x="518426" y="501650"/>
                    </a:lnTo>
                    <a:lnTo>
                      <a:pt x="518934" y="502920"/>
                    </a:lnTo>
                    <a:lnTo>
                      <a:pt x="622554" y="502920"/>
                    </a:lnTo>
                    <a:lnTo>
                      <a:pt x="625970" y="501650"/>
                    </a:lnTo>
                    <a:close/>
                  </a:path>
                  <a:path w="2431415" h="511810">
                    <a:moveTo>
                      <a:pt x="1559280" y="501650"/>
                    </a:moveTo>
                    <a:lnTo>
                      <a:pt x="1146124" y="501650"/>
                    </a:lnTo>
                    <a:lnTo>
                      <a:pt x="1147813" y="502920"/>
                    </a:lnTo>
                    <a:lnTo>
                      <a:pt x="1558175" y="502920"/>
                    </a:lnTo>
                    <a:lnTo>
                      <a:pt x="1559280" y="501650"/>
                    </a:lnTo>
                    <a:close/>
                  </a:path>
                  <a:path w="2431415" h="511810">
                    <a:moveTo>
                      <a:pt x="454063" y="500380"/>
                    </a:moveTo>
                    <a:lnTo>
                      <a:pt x="33718" y="500380"/>
                    </a:lnTo>
                    <a:lnTo>
                      <a:pt x="35331" y="501650"/>
                    </a:lnTo>
                    <a:lnTo>
                      <a:pt x="453072" y="501650"/>
                    </a:lnTo>
                    <a:lnTo>
                      <a:pt x="454063" y="500380"/>
                    </a:lnTo>
                    <a:close/>
                  </a:path>
                  <a:path w="2431415" h="511810">
                    <a:moveTo>
                      <a:pt x="632752" y="500380"/>
                    </a:moveTo>
                    <a:lnTo>
                      <a:pt x="517461" y="500380"/>
                    </a:lnTo>
                    <a:lnTo>
                      <a:pt x="517613" y="501650"/>
                    </a:lnTo>
                    <a:lnTo>
                      <a:pt x="629373" y="501650"/>
                    </a:lnTo>
                    <a:lnTo>
                      <a:pt x="632752" y="500380"/>
                    </a:lnTo>
                    <a:close/>
                  </a:path>
                  <a:path w="2431415" h="511810">
                    <a:moveTo>
                      <a:pt x="1562506" y="500380"/>
                    </a:moveTo>
                    <a:lnTo>
                      <a:pt x="1141171" y="500380"/>
                    </a:lnTo>
                    <a:lnTo>
                      <a:pt x="1142796" y="501650"/>
                    </a:lnTo>
                    <a:lnTo>
                      <a:pt x="1561439" y="501650"/>
                    </a:lnTo>
                    <a:lnTo>
                      <a:pt x="1562506" y="500380"/>
                    </a:lnTo>
                    <a:close/>
                  </a:path>
                  <a:path w="2431415" h="511810">
                    <a:moveTo>
                      <a:pt x="755510" y="11430"/>
                    </a:moveTo>
                    <a:lnTo>
                      <a:pt x="302361" y="11430"/>
                    </a:lnTo>
                    <a:lnTo>
                      <a:pt x="293319" y="15240"/>
                    </a:lnTo>
                    <a:lnTo>
                      <a:pt x="287451" y="17780"/>
                    </a:lnTo>
                    <a:lnTo>
                      <a:pt x="281736" y="20320"/>
                    </a:lnTo>
                    <a:lnTo>
                      <a:pt x="278942" y="21590"/>
                    </a:lnTo>
                    <a:lnTo>
                      <a:pt x="276212" y="24130"/>
                    </a:lnTo>
                    <a:lnTo>
                      <a:pt x="270929" y="26670"/>
                    </a:lnTo>
                    <a:lnTo>
                      <a:pt x="268389" y="29210"/>
                    </a:lnTo>
                    <a:lnTo>
                      <a:pt x="265912" y="31750"/>
                    </a:lnTo>
                    <a:lnTo>
                      <a:pt x="263499" y="33020"/>
                    </a:lnTo>
                    <a:lnTo>
                      <a:pt x="261162" y="35560"/>
                    </a:lnTo>
                    <a:lnTo>
                      <a:pt x="258914" y="38100"/>
                    </a:lnTo>
                    <a:lnTo>
                      <a:pt x="256743" y="39370"/>
                    </a:lnTo>
                    <a:lnTo>
                      <a:pt x="7746" y="426720"/>
                    </a:lnTo>
                    <a:lnTo>
                      <a:pt x="6096" y="429260"/>
                    </a:lnTo>
                    <a:lnTo>
                      <a:pt x="5334" y="430530"/>
                    </a:lnTo>
                    <a:lnTo>
                      <a:pt x="4622" y="431800"/>
                    </a:lnTo>
                    <a:lnTo>
                      <a:pt x="3937" y="434340"/>
                    </a:lnTo>
                    <a:lnTo>
                      <a:pt x="3314" y="435610"/>
                    </a:lnTo>
                    <a:lnTo>
                      <a:pt x="2730" y="436880"/>
                    </a:lnTo>
                    <a:lnTo>
                      <a:pt x="2197" y="438150"/>
                    </a:lnTo>
                    <a:lnTo>
                      <a:pt x="1714" y="440690"/>
                    </a:lnTo>
                    <a:lnTo>
                      <a:pt x="1295" y="441960"/>
                    </a:lnTo>
                    <a:lnTo>
                      <a:pt x="914" y="443230"/>
                    </a:lnTo>
                    <a:lnTo>
                      <a:pt x="596" y="445770"/>
                    </a:lnTo>
                    <a:lnTo>
                      <a:pt x="342" y="447040"/>
                    </a:lnTo>
                    <a:lnTo>
                      <a:pt x="139" y="448310"/>
                    </a:lnTo>
                    <a:lnTo>
                      <a:pt x="63" y="449580"/>
                    </a:lnTo>
                    <a:lnTo>
                      <a:pt x="0" y="457200"/>
                    </a:lnTo>
                    <a:lnTo>
                      <a:pt x="139" y="458470"/>
                    </a:lnTo>
                    <a:lnTo>
                      <a:pt x="342" y="461010"/>
                    </a:lnTo>
                    <a:lnTo>
                      <a:pt x="609" y="462280"/>
                    </a:lnTo>
                    <a:lnTo>
                      <a:pt x="927" y="463550"/>
                    </a:lnTo>
                    <a:lnTo>
                      <a:pt x="1295" y="466090"/>
                    </a:lnTo>
                    <a:lnTo>
                      <a:pt x="1727" y="467360"/>
                    </a:lnTo>
                    <a:lnTo>
                      <a:pt x="2197" y="468630"/>
                    </a:lnTo>
                    <a:lnTo>
                      <a:pt x="2730" y="469900"/>
                    </a:lnTo>
                    <a:lnTo>
                      <a:pt x="3302" y="472440"/>
                    </a:lnTo>
                    <a:lnTo>
                      <a:pt x="10502" y="483870"/>
                    </a:lnTo>
                    <a:lnTo>
                      <a:pt x="11556" y="486410"/>
                    </a:lnTo>
                    <a:lnTo>
                      <a:pt x="12649" y="486410"/>
                    </a:lnTo>
                    <a:lnTo>
                      <a:pt x="13792" y="487680"/>
                    </a:lnTo>
                    <a:lnTo>
                      <a:pt x="14973" y="488950"/>
                    </a:lnTo>
                    <a:lnTo>
                      <a:pt x="16205" y="490220"/>
                    </a:lnTo>
                    <a:lnTo>
                      <a:pt x="17475" y="491490"/>
                    </a:lnTo>
                    <a:lnTo>
                      <a:pt x="18796" y="492760"/>
                    </a:lnTo>
                    <a:lnTo>
                      <a:pt x="21539" y="495300"/>
                    </a:lnTo>
                    <a:lnTo>
                      <a:pt x="22974" y="495300"/>
                    </a:lnTo>
                    <a:lnTo>
                      <a:pt x="25920" y="497840"/>
                    </a:lnTo>
                    <a:lnTo>
                      <a:pt x="27431" y="497840"/>
                    </a:lnTo>
                    <a:lnTo>
                      <a:pt x="30543" y="500380"/>
                    </a:lnTo>
                    <a:lnTo>
                      <a:pt x="455993" y="500380"/>
                    </a:lnTo>
                    <a:lnTo>
                      <a:pt x="456933" y="499110"/>
                    </a:lnTo>
                    <a:lnTo>
                      <a:pt x="458787" y="499110"/>
                    </a:lnTo>
                    <a:lnTo>
                      <a:pt x="460540" y="497840"/>
                    </a:lnTo>
                    <a:lnTo>
                      <a:pt x="461391" y="496570"/>
                    </a:lnTo>
                    <a:lnTo>
                      <a:pt x="462216" y="496570"/>
                    </a:lnTo>
                    <a:lnTo>
                      <a:pt x="463016" y="495300"/>
                    </a:lnTo>
                    <a:lnTo>
                      <a:pt x="464553" y="494030"/>
                    </a:lnTo>
                    <a:lnTo>
                      <a:pt x="465277" y="492760"/>
                    </a:lnTo>
                    <a:lnTo>
                      <a:pt x="465975" y="492760"/>
                    </a:lnTo>
                    <a:lnTo>
                      <a:pt x="467283" y="490220"/>
                    </a:lnTo>
                    <a:lnTo>
                      <a:pt x="467893" y="490220"/>
                    </a:lnTo>
                    <a:lnTo>
                      <a:pt x="469036" y="487680"/>
                    </a:lnTo>
                    <a:lnTo>
                      <a:pt x="533107" y="387350"/>
                    </a:lnTo>
                    <a:lnTo>
                      <a:pt x="533438" y="387350"/>
                    </a:lnTo>
                    <a:lnTo>
                      <a:pt x="533730" y="386080"/>
                    </a:lnTo>
                    <a:lnTo>
                      <a:pt x="533857" y="386080"/>
                    </a:lnTo>
                    <a:lnTo>
                      <a:pt x="533717" y="383540"/>
                    </a:lnTo>
                    <a:lnTo>
                      <a:pt x="533438" y="383540"/>
                    </a:lnTo>
                    <a:lnTo>
                      <a:pt x="533107" y="382270"/>
                    </a:lnTo>
                    <a:lnTo>
                      <a:pt x="532587" y="382270"/>
                    </a:lnTo>
                    <a:lnTo>
                      <a:pt x="532345" y="381000"/>
                    </a:lnTo>
                    <a:lnTo>
                      <a:pt x="530123" y="381000"/>
                    </a:lnTo>
                    <a:lnTo>
                      <a:pt x="529272" y="379730"/>
                    </a:lnTo>
                    <a:lnTo>
                      <a:pt x="190601" y="379730"/>
                    </a:lnTo>
                    <a:lnTo>
                      <a:pt x="190055" y="378460"/>
                    </a:lnTo>
                    <a:lnTo>
                      <a:pt x="189369" y="378460"/>
                    </a:lnTo>
                    <a:lnTo>
                      <a:pt x="189001" y="377190"/>
                    </a:lnTo>
                    <a:lnTo>
                      <a:pt x="188658" y="377190"/>
                    </a:lnTo>
                    <a:lnTo>
                      <a:pt x="188518" y="375920"/>
                    </a:lnTo>
                    <a:lnTo>
                      <a:pt x="188391" y="375920"/>
                    </a:lnTo>
                    <a:lnTo>
                      <a:pt x="188709" y="373380"/>
                    </a:lnTo>
                    <a:lnTo>
                      <a:pt x="188912" y="373380"/>
                    </a:lnTo>
                    <a:lnTo>
                      <a:pt x="189166" y="372110"/>
                    </a:lnTo>
                    <a:lnTo>
                      <a:pt x="228866" y="309880"/>
                    </a:lnTo>
                    <a:lnTo>
                      <a:pt x="229958" y="309880"/>
                    </a:lnTo>
                    <a:lnTo>
                      <a:pt x="230543" y="308610"/>
                    </a:lnTo>
                    <a:lnTo>
                      <a:pt x="582777" y="308610"/>
                    </a:lnTo>
                    <a:lnTo>
                      <a:pt x="583552" y="307340"/>
                    </a:lnTo>
                    <a:lnTo>
                      <a:pt x="584758" y="307340"/>
                    </a:lnTo>
                    <a:lnTo>
                      <a:pt x="584974" y="306070"/>
                    </a:lnTo>
                    <a:lnTo>
                      <a:pt x="585279" y="306070"/>
                    </a:lnTo>
                    <a:lnTo>
                      <a:pt x="642531" y="215900"/>
                    </a:lnTo>
                    <a:lnTo>
                      <a:pt x="642975" y="215900"/>
                    </a:lnTo>
                    <a:lnTo>
                      <a:pt x="643102" y="214630"/>
                    </a:lnTo>
                    <a:lnTo>
                      <a:pt x="642810" y="212090"/>
                    </a:lnTo>
                    <a:lnTo>
                      <a:pt x="642531" y="212090"/>
                    </a:lnTo>
                    <a:lnTo>
                      <a:pt x="642353" y="210820"/>
                    </a:lnTo>
                    <a:lnTo>
                      <a:pt x="641718" y="210820"/>
                    </a:lnTo>
                    <a:lnTo>
                      <a:pt x="641197" y="209550"/>
                    </a:lnTo>
                    <a:lnTo>
                      <a:pt x="301396" y="209550"/>
                    </a:lnTo>
                    <a:lnTo>
                      <a:pt x="300913" y="208280"/>
                    </a:lnTo>
                    <a:lnTo>
                      <a:pt x="299173" y="208280"/>
                    </a:lnTo>
                    <a:lnTo>
                      <a:pt x="298932" y="207010"/>
                    </a:lnTo>
                    <a:lnTo>
                      <a:pt x="298323" y="207010"/>
                    </a:lnTo>
                    <a:lnTo>
                      <a:pt x="298018" y="205740"/>
                    </a:lnTo>
                    <a:lnTo>
                      <a:pt x="297764" y="205740"/>
                    </a:lnTo>
                    <a:lnTo>
                      <a:pt x="297891" y="203200"/>
                    </a:lnTo>
                    <a:lnTo>
                      <a:pt x="298157" y="201930"/>
                    </a:lnTo>
                    <a:lnTo>
                      <a:pt x="298411" y="201930"/>
                    </a:lnTo>
                    <a:lnTo>
                      <a:pt x="339712" y="137160"/>
                    </a:lnTo>
                    <a:lnTo>
                      <a:pt x="340156" y="135890"/>
                    </a:lnTo>
                    <a:lnTo>
                      <a:pt x="341541" y="135890"/>
                    </a:lnTo>
                    <a:lnTo>
                      <a:pt x="342011" y="134620"/>
                    </a:lnTo>
                    <a:lnTo>
                      <a:pt x="694397" y="134620"/>
                    </a:lnTo>
                    <a:lnTo>
                      <a:pt x="694969" y="133350"/>
                    </a:lnTo>
                    <a:lnTo>
                      <a:pt x="695706" y="133350"/>
                    </a:lnTo>
                    <a:lnTo>
                      <a:pt x="696112" y="132080"/>
                    </a:lnTo>
                    <a:lnTo>
                      <a:pt x="759472" y="33020"/>
                    </a:lnTo>
                    <a:lnTo>
                      <a:pt x="759993" y="31750"/>
                    </a:lnTo>
                    <a:lnTo>
                      <a:pt x="760463" y="31750"/>
                    </a:lnTo>
                    <a:lnTo>
                      <a:pt x="760869" y="30480"/>
                    </a:lnTo>
                    <a:lnTo>
                      <a:pt x="761047" y="29210"/>
                    </a:lnTo>
                    <a:lnTo>
                      <a:pt x="761339" y="29210"/>
                    </a:lnTo>
                    <a:lnTo>
                      <a:pt x="761466" y="27940"/>
                    </a:lnTo>
                    <a:lnTo>
                      <a:pt x="761657" y="26670"/>
                    </a:lnTo>
                    <a:lnTo>
                      <a:pt x="761657" y="22860"/>
                    </a:lnTo>
                    <a:lnTo>
                      <a:pt x="761466" y="21590"/>
                    </a:lnTo>
                    <a:lnTo>
                      <a:pt x="761199" y="20320"/>
                    </a:lnTo>
                    <a:lnTo>
                      <a:pt x="760869" y="19050"/>
                    </a:lnTo>
                    <a:lnTo>
                      <a:pt x="760247" y="17780"/>
                    </a:lnTo>
                    <a:lnTo>
                      <a:pt x="759764" y="16510"/>
                    </a:lnTo>
                    <a:lnTo>
                      <a:pt x="759218" y="15240"/>
                    </a:lnTo>
                    <a:lnTo>
                      <a:pt x="758609" y="15240"/>
                    </a:lnTo>
                    <a:lnTo>
                      <a:pt x="757923" y="13970"/>
                    </a:lnTo>
                    <a:lnTo>
                      <a:pt x="757186" y="12700"/>
                    </a:lnTo>
                    <a:lnTo>
                      <a:pt x="756373" y="12700"/>
                    </a:lnTo>
                    <a:lnTo>
                      <a:pt x="755510" y="11430"/>
                    </a:lnTo>
                    <a:close/>
                  </a:path>
                  <a:path w="2431415" h="511810">
                    <a:moveTo>
                      <a:pt x="1310068" y="11430"/>
                    </a:moveTo>
                    <a:lnTo>
                      <a:pt x="856830" y="11430"/>
                    </a:lnTo>
                    <a:lnTo>
                      <a:pt x="843813" y="16510"/>
                    </a:lnTo>
                    <a:lnTo>
                      <a:pt x="837577" y="19050"/>
                    </a:lnTo>
                    <a:lnTo>
                      <a:pt x="834542" y="21590"/>
                    </a:lnTo>
                    <a:lnTo>
                      <a:pt x="831557" y="22860"/>
                    </a:lnTo>
                    <a:lnTo>
                      <a:pt x="828649" y="25400"/>
                    </a:lnTo>
                    <a:lnTo>
                      <a:pt x="825804" y="26670"/>
                    </a:lnTo>
                    <a:lnTo>
                      <a:pt x="823023" y="29210"/>
                    </a:lnTo>
                    <a:lnTo>
                      <a:pt x="799782" y="54610"/>
                    </a:lnTo>
                    <a:lnTo>
                      <a:pt x="517779" y="496570"/>
                    </a:lnTo>
                    <a:lnTo>
                      <a:pt x="517258" y="496570"/>
                    </a:lnTo>
                    <a:lnTo>
                      <a:pt x="517194" y="499110"/>
                    </a:lnTo>
                    <a:lnTo>
                      <a:pt x="517271" y="500380"/>
                    </a:lnTo>
                    <a:lnTo>
                      <a:pt x="636092" y="500380"/>
                    </a:lnTo>
                    <a:lnTo>
                      <a:pt x="649109" y="495300"/>
                    </a:lnTo>
                    <a:lnTo>
                      <a:pt x="655345" y="492760"/>
                    </a:lnTo>
                    <a:lnTo>
                      <a:pt x="658380" y="490220"/>
                    </a:lnTo>
                    <a:lnTo>
                      <a:pt x="661352" y="488950"/>
                    </a:lnTo>
                    <a:lnTo>
                      <a:pt x="664273" y="486410"/>
                    </a:lnTo>
                    <a:lnTo>
                      <a:pt x="667118" y="485140"/>
                    </a:lnTo>
                    <a:lnTo>
                      <a:pt x="669899" y="482600"/>
                    </a:lnTo>
                    <a:lnTo>
                      <a:pt x="691235" y="459740"/>
                    </a:lnTo>
                    <a:lnTo>
                      <a:pt x="693140" y="457200"/>
                    </a:lnTo>
                    <a:lnTo>
                      <a:pt x="897813" y="137160"/>
                    </a:lnTo>
                    <a:lnTo>
                      <a:pt x="898258" y="135890"/>
                    </a:lnTo>
                    <a:lnTo>
                      <a:pt x="899642" y="135890"/>
                    </a:lnTo>
                    <a:lnTo>
                      <a:pt x="900125" y="134620"/>
                    </a:lnTo>
                    <a:lnTo>
                      <a:pt x="1249011" y="134620"/>
                    </a:lnTo>
                    <a:lnTo>
                      <a:pt x="1313815" y="33020"/>
                    </a:lnTo>
                    <a:lnTo>
                      <a:pt x="1314361" y="31750"/>
                    </a:lnTo>
                    <a:lnTo>
                      <a:pt x="1314615" y="31750"/>
                    </a:lnTo>
                    <a:lnTo>
                      <a:pt x="1315059" y="30480"/>
                    </a:lnTo>
                    <a:lnTo>
                      <a:pt x="1315427" y="29210"/>
                    </a:lnTo>
                    <a:lnTo>
                      <a:pt x="1315720" y="27940"/>
                    </a:lnTo>
                    <a:lnTo>
                      <a:pt x="1315935" y="26670"/>
                    </a:lnTo>
                    <a:lnTo>
                      <a:pt x="1316075" y="26670"/>
                    </a:lnTo>
                    <a:lnTo>
                      <a:pt x="1315923" y="21590"/>
                    </a:lnTo>
                    <a:lnTo>
                      <a:pt x="1315707" y="21590"/>
                    </a:lnTo>
                    <a:lnTo>
                      <a:pt x="1315415" y="20320"/>
                    </a:lnTo>
                    <a:lnTo>
                      <a:pt x="1315046" y="19050"/>
                    </a:lnTo>
                    <a:lnTo>
                      <a:pt x="1314602" y="17780"/>
                    </a:lnTo>
                    <a:lnTo>
                      <a:pt x="1314081" y="16510"/>
                    </a:lnTo>
                    <a:lnTo>
                      <a:pt x="1313497" y="15240"/>
                    </a:lnTo>
                    <a:lnTo>
                      <a:pt x="1312837" y="15240"/>
                    </a:lnTo>
                    <a:lnTo>
                      <a:pt x="1312113" y="13970"/>
                    </a:lnTo>
                    <a:lnTo>
                      <a:pt x="1311338" y="12700"/>
                    </a:lnTo>
                    <a:lnTo>
                      <a:pt x="1310932" y="12700"/>
                    </a:lnTo>
                    <a:lnTo>
                      <a:pt x="1310068" y="11430"/>
                    </a:lnTo>
                    <a:close/>
                  </a:path>
                  <a:path w="2431415" h="511810">
                    <a:moveTo>
                      <a:pt x="1565605" y="499110"/>
                    </a:moveTo>
                    <a:lnTo>
                      <a:pt x="1137958" y="499110"/>
                    </a:lnTo>
                    <a:lnTo>
                      <a:pt x="1139545" y="500380"/>
                    </a:lnTo>
                    <a:lnTo>
                      <a:pt x="1564589" y="500380"/>
                    </a:lnTo>
                    <a:lnTo>
                      <a:pt x="1565605" y="499110"/>
                    </a:lnTo>
                    <a:close/>
                  </a:path>
                  <a:path w="2431415" h="511810">
                    <a:moveTo>
                      <a:pt x="1569440" y="496570"/>
                    </a:moveTo>
                    <a:lnTo>
                      <a:pt x="1133335" y="496570"/>
                    </a:lnTo>
                    <a:lnTo>
                      <a:pt x="1136396" y="499110"/>
                    </a:lnTo>
                    <a:lnTo>
                      <a:pt x="1566595" y="499110"/>
                    </a:lnTo>
                    <a:lnTo>
                      <a:pt x="1567561" y="497840"/>
                    </a:lnTo>
                    <a:lnTo>
                      <a:pt x="1568513" y="497840"/>
                    </a:lnTo>
                    <a:lnTo>
                      <a:pt x="1569440" y="496570"/>
                    </a:lnTo>
                    <a:close/>
                  </a:path>
                  <a:path w="2431415" h="511810">
                    <a:moveTo>
                      <a:pt x="1863458" y="11430"/>
                    </a:moveTo>
                    <a:lnTo>
                      <a:pt x="1410665" y="11430"/>
                    </a:lnTo>
                    <a:lnTo>
                      <a:pt x="1397647" y="16510"/>
                    </a:lnTo>
                    <a:lnTo>
                      <a:pt x="1391412" y="19050"/>
                    </a:lnTo>
                    <a:lnTo>
                      <a:pt x="1388376" y="21590"/>
                    </a:lnTo>
                    <a:lnTo>
                      <a:pt x="1385404" y="22860"/>
                    </a:lnTo>
                    <a:lnTo>
                      <a:pt x="1382496" y="25400"/>
                    </a:lnTo>
                    <a:lnTo>
                      <a:pt x="1379639" y="26670"/>
                    </a:lnTo>
                    <a:lnTo>
                      <a:pt x="1376870" y="29210"/>
                    </a:lnTo>
                    <a:lnTo>
                      <a:pt x="1353616" y="54610"/>
                    </a:lnTo>
                    <a:lnTo>
                      <a:pt x="1115898" y="426720"/>
                    </a:lnTo>
                    <a:lnTo>
                      <a:pt x="1114996" y="427990"/>
                    </a:lnTo>
                    <a:lnTo>
                      <a:pt x="1114145" y="429260"/>
                    </a:lnTo>
                    <a:lnTo>
                      <a:pt x="1113345" y="431800"/>
                    </a:lnTo>
                    <a:lnTo>
                      <a:pt x="1112596" y="433070"/>
                    </a:lnTo>
                    <a:lnTo>
                      <a:pt x="1111897" y="434340"/>
                    </a:lnTo>
                    <a:lnTo>
                      <a:pt x="1111262" y="435610"/>
                    </a:lnTo>
                    <a:lnTo>
                      <a:pt x="1110678" y="438150"/>
                    </a:lnTo>
                    <a:lnTo>
                      <a:pt x="1110157" y="439420"/>
                    </a:lnTo>
                    <a:lnTo>
                      <a:pt x="1109687" y="440690"/>
                    </a:lnTo>
                    <a:lnTo>
                      <a:pt x="1109281" y="441960"/>
                    </a:lnTo>
                    <a:lnTo>
                      <a:pt x="1108925" y="444500"/>
                    </a:lnTo>
                    <a:lnTo>
                      <a:pt x="1108633" y="445770"/>
                    </a:lnTo>
                    <a:lnTo>
                      <a:pt x="1108392" y="447040"/>
                    </a:lnTo>
                    <a:lnTo>
                      <a:pt x="1108214" y="449580"/>
                    </a:lnTo>
                    <a:lnTo>
                      <a:pt x="1108163" y="457200"/>
                    </a:lnTo>
                    <a:lnTo>
                      <a:pt x="1108227" y="458470"/>
                    </a:lnTo>
                    <a:lnTo>
                      <a:pt x="1108405" y="459740"/>
                    </a:lnTo>
                    <a:lnTo>
                      <a:pt x="1108646" y="461010"/>
                    </a:lnTo>
                    <a:lnTo>
                      <a:pt x="1108938" y="463550"/>
                    </a:lnTo>
                    <a:lnTo>
                      <a:pt x="1109294" y="464820"/>
                    </a:lnTo>
                    <a:lnTo>
                      <a:pt x="1109713" y="466090"/>
                    </a:lnTo>
                    <a:lnTo>
                      <a:pt x="1110195" y="468630"/>
                    </a:lnTo>
                    <a:lnTo>
                      <a:pt x="1110716" y="469900"/>
                    </a:lnTo>
                    <a:lnTo>
                      <a:pt x="1111300" y="471170"/>
                    </a:lnTo>
                    <a:lnTo>
                      <a:pt x="1111948" y="472440"/>
                    </a:lnTo>
                    <a:lnTo>
                      <a:pt x="1112647" y="474980"/>
                    </a:lnTo>
                    <a:lnTo>
                      <a:pt x="1113383" y="476250"/>
                    </a:lnTo>
                    <a:lnTo>
                      <a:pt x="1114196" y="477520"/>
                    </a:lnTo>
                    <a:lnTo>
                      <a:pt x="1115047" y="478790"/>
                    </a:lnTo>
                    <a:lnTo>
                      <a:pt x="1115961" y="480060"/>
                    </a:lnTo>
                    <a:lnTo>
                      <a:pt x="1116914" y="482600"/>
                    </a:lnTo>
                    <a:lnTo>
                      <a:pt x="1126236" y="492760"/>
                    </a:lnTo>
                    <a:lnTo>
                      <a:pt x="1127582" y="492760"/>
                    </a:lnTo>
                    <a:lnTo>
                      <a:pt x="1128966" y="494030"/>
                    </a:lnTo>
                    <a:lnTo>
                      <a:pt x="1131849" y="496570"/>
                    </a:lnTo>
                    <a:lnTo>
                      <a:pt x="1570342" y="496570"/>
                    </a:lnTo>
                    <a:lnTo>
                      <a:pt x="1572069" y="494030"/>
                    </a:lnTo>
                    <a:lnTo>
                      <a:pt x="1572882" y="494030"/>
                    </a:lnTo>
                    <a:lnTo>
                      <a:pt x="1573682" y="492760"/>
                    </a:lnTo>
                    <a:lnTo>
                      <a:pt x="1574444" y="491490"/>
                    </a:lnTo>
                    <a:lnTo>
                      <a:pt x="1575181" y="491490"/>
                    </a:lnTo>
                    <a:lnTo>
                      <a:pt x="1576552" y="488950"/>
                    </a:lnTo>
                    <a:lnTo>
                      <a:pt x="1577187" y="487680"/>
                    </a:lnTo>
                    <a:lnTo>
                      <a:pt x="1646113" y="379730"/>
                    </a:lnTo>
                    <a:lnTo>
                      <a:pt x="1299349" y="379730"/>
                    </a:lnTo>
                    <a:lnTo>
                      <a:pt x="1298854" y="378460"/>
                    </a:lnTo>
                    <a:lnTo>
                      <a:pt x="1298422" y="378460"/>
                    </a:lnTo>
                    <a:lnTo>
                      <a:pt x="1298079" y="377190"/>
                    </a:lnTo>
                    <a:lnTo>
                      <a:pt x="1297762" y="377190"/>
                    </a:lnTo>
                    <a:lnTo>
                      <a:pt x="1297635" y="375920"/>
                    </a:lnTo>
                    <a:lnTo>
                      <a:pt x="1297762" y="373380"/>
                    </a:lnTo>
                    <a:lnTo>
                      <a:pt x="1298232" y="373380"/>
                    </a:lnTo>
                    <a:lnTo>
                      <a:pt x="1448866" y="137160"/>
                    </a:lnTo>
                    <a:lnTo>
                      <a:pt x="1449311" y="135890"/>
                    </a:lnTo>
                    <a:lnTo>
                      <a:pt x="1450695" y="135890"/>
                    </a:lnTo>
                    <a:lnTo>
                      <a:pt x="1451178" y="134620"/>
                    </a:lnTo>
                    <a:lnTo>
                      <a:pt x="1802549" y="134620"/>
                    </a:lnTo>
                    <a:lnTo>
                      <a:pt x="1803120" y="133350"/>
                    </a:lnTo>
                    <a:lnTo>
                      <a:pt x="1803755" y="133350"/>
                    </a:lnTo>
                    <a:lnTo>
                      <a:pt x="1804276" y="132080"/>
                    </a:lnTo>
                    <a:lnTo>
                      <a:pt x="1867357" y="34290"/>
                    </a:lnTo>
                    <a:lnTo>
                      <a:pt x="1867941" y="33020"/>
                    </a:lnTo>
                    <a:lnTo>
                      <a:pt x="1868449" y="31750"/>
                    </a:lnTo>
                    <a:lnTo>
                      <a:pt x="1868893" y="30480"/>
                    </a:lnTo>
                    <a:lnTo>
                      <a:pt x="1869262" y="29210"/>
                    </a:lnTo>
                    <a:lnTo>
                      <a:pt x="1869427" y="29210"/>
                    </a:lnTo>
                    <a:lnTo>
                      <a:pt x="1869681" y="27940"/>
                    </a:lnTo>
                    <a:lnTo>
                      <a:pt x="1869859" y="26670"/>
                    </a:lnTo>
                    <a:lnTo>
                      <a:pt x="1869668" y="21590"/>
                    </a:lnTo>
                    <a:lnTo>
                      <a:pt x="1869414" y="20320"/>
                    </a:lnTo>
                    <a:lnTo>
                      <a:pt x="1869071" y="19050"/>
                    </a:lnTo>
                    <a:lnTo>
                      <a:pt x="1868881" y="19050"/>
                    </a:lnTo>
                    <a:lnTo>
                      <a:pt x="1868436" y="17780"/>
                    </a:lnTo>
                    <a:lnTo>
                      <a:pt x="1867916" y="16510"/>
                    </a:lnTo>
                    <a:lnTo>
                      <a:pt x="1867331" y="15240"/>
                    </a:lnTo>
                    <a:lnTo>
                      <a:pt x="1867014" y="15240"/>
                    </a:lnTo>
                    <a:lnTo>
                      <a:pt x="1866328" y="13970"/>
                    </a:lnTo>
                    <a:lnTo>
                      <a:pt x="1865960" y="13970"/>
                    </a:lnTo>
                    <a:lnTo>
                      <a:pt x="1864766" y="12700"/>
                    </a:lnTo>
                    <a:lnTo>
                      <a:pt x="1864347" y="12700"/>
                    </a:lnTo>
                    <a:lnTo>
                      <a:pt x="1863458" y="11430"/>
                    </a:lnTo>
                    <a:close/>
                  </a:path>
                  <a:path w="2431415" h="511810">
                    <a:moveTo>
                      <a:pt x="1047432" y="433070"/>
                    </a:moveTo>
                    <a:lnTo>
                      <a:pt x="787857" y="433070"/>
                    </a:lnTo>
                    <a:lnTo>
                      <a:pt x="788454" y="434340"/>
                    </a:lnTo>
                    <a:lnTo>
                      <a:pt x="1046302" y="434340"/>
                    </a:lnTo>
                    <a:lnTo>
                      <a:pt x="1047432" y="433070"/>
                    </a:lnTo>
                    <a:close/>
                  </a:path>
                  <a:path w="2431415" h="511810">
                    <a:moveTo>
                      <a:pt x="1058887" y="427990"/>
                    </a:moveTo>
                    <a:lnTo>
                      <a:pt x="785812" y="427990"/>
                    </a:lnTo>
                    <a:lnTo>
                      <a:pt x="785660" y="429260"/>
                    </a:lnTo>
                    <a:lnTo>
                      <a:pt x="785964" y="431800"/>
                    </a:lnTo>
                    <a:lnTo>
                      <a:pt x="786257" y="431800"/>
                    </a:lnTo>
                    <a:lnTo>
                      <a:pt x="786625" y="433070"/>
                    </a:lnTo>
                    <a:lnTo>
                      <a:pt x="1050747" y="433070"/>
                    </a:lnTo>
                    <a:lnTo>
                      <a:pt x="1051826" y="431800"/>
                    </a:lnTo>
                    <a:lnTo>
                      <a:pt x="1053934" y="430530"/>
                    </a:lnTo>
                    <a:lnTo>
                      <a:pt x="1055966" y="430530"/>
                    </a:lnTo>
                    <a:lnTo>
                      <a:pt x="1056970" y="429260"/>
                    </a:lnTo>
                    <a:lnTo>
                      <a:pt x="1057935" y="429260"/>
                    </a:lnTo>
                    <a:lnTo>
                      <a:pt x="1058887" y="427990"/>
                    </a:lnTo>
                    <a:close/>
                  </a:path>
                  <a:path w="2431415" h="511810">
                    <a:moveTo>
                      <a:pt x="1249011" y="134620"/>
                    </a:moveTo>
                    <a:lnTo>
                      <a:pt x="1091425" y="134620"/>
                    </a:lnTo>
                    <a:lnTo>
                      <a:pt x="1091895" y="135890"/>
                    </a:lnTo>
                    <a:lnTo>
                      <a:pt x="1093279" y="135890"/>
                    </a:lnTo>
                    <a:lnTo>
                      <a:pt x="1093724" y="137160"/>
                    </a:lnTo>
                    <a:lnTo>
                      <a:pt x="1094244" y="137160"/>
                    </a:lnTo>
                    <a:lnTo>
                      <a:pt x="1094384" y="138430"/>
                    </a:lnTo>
                    <a:lnTo>
                      <a:pt x="1094536" y="138430"/>
                    </a:lnTo>
                    <a:lnTo>
                      <a:pt x="1094689" y="139700"/>
                    </a:lnTo>
                    <a:lnTo>
                      <a:pt x="1094536" y="140970"/>
                    </a:lnTo>
                    <a:lnTo>
                      <a:pt x="1094384" y="140970"/>
                    </a:lnTo>
                    <a:lnTo>
                      <a:pt x="1094257" y="142240"/>
                    </a:lnTo>
                    <a:lnTo>
                      <a:pt x="1094105" y="142240"/>
                    </a:lnTo>
                    <a:lnTo>
                      <a:pt x="984326" y="313690"/>
                    </a:lnTo>
                    <a:lnTo>
                      <a:pt x="983881" y="314960"/>
                    </a:lnTo>
                    <a:lnTo>
                      <a:pt x="982802" y="314960"/>
                    </a:lnTo>
                    <a:lnTo>
                      <a:pt x="982179" y="316230"/>
                    </a:lnTo>
                    <a:lnTo>
                      <a:pt x="857796" y="316230"/>
                    </a:lnTo>
                    <a:lnTo>
                      <a:pt x="857186" y="317500"/>
                    </a:lnTo>
                    <a:lnTo>
                      <a:pt x="855903" y="317500"/>
                    </a:lnTo>
                    <a:lnTo>
                      <a:pt x="855611" y="318770"/>
                    </a:lnTo>
                    <a:lnTo>
                      <a:pt x="786244" y="426720"/>
                    </a:lnTo>
                    <a:lnTo>
                      <a:pt x="786091" y="427990"/>
                    </a:lnTo>
                    <a:lnTo>
                      <a:pt x="1059815" y="427990"/>
                    </a:lnTo>
                    <a:lnTo>
                      <a:pt x="1060716" y="426720"/>
                    </a:lnTo>
                    <a:lnTo>
                      <a:pt x="1061580" y="425450"/>
                    </a:lnTo>
                    <a:lnTo>
                      <a:pt x="1062431" y="425450"/>
                    </a:lnTo>
                    <a:lnTo>
                      <a:pt x="1063256" y="424180"/>
                    </a:lnTo>
                    <a:lnTo>
                      <a:pt x="1064056" y="424180"/>
                    </a:lnTo>
                    <a:lnTo>
                      <a:pt x="1065555" y="421640"/>
                    </a:lnTo>
                    <a:lnTo>
                      <a:pt x="1066253" y="420370"/>
                    </a:lnTo>
                    <a:lnTo>
                      <a:pt x="1066927" y="420370"/>
                    </a:lnTo>
                    <a:lnTo>
                      <a:pt x="1067562" y="419100"/>
                    </a:lnTo>
                    <a:lnTo>
                      <a:pt x="1249011" y="134620"/>
                    </a:lnTo>
                    <a:close/>
                  </a:path>
                  <a:path w="2431415" h="511810">
                    <a:moveTo>
                      <a:pt x="1755406" y="203200"/>
                    </a:moveTo>
                    <a:lnTo>
                      <a:pt x="1523060" y="203200"/>
                    </a:lnTo>
                    <a:lnTo>
                      <a:pt x="1455991" y="308610"/>
                    </a:lnTo>
                    <a:lnTo>
                      <a:pt x="1455674" y="308610"/>
                    </a:lnTo>
                    <a:lnTo>
                      <a:pt x="1455534" y="309880"/>
                    </a:lnTo>
                    <a:lnTo>
                      <a:pt x="1455381" y="309880"/>
                    </a:lnTo>
                    <a:lnTo>
                      <a:pt x="1455229" y="311150"/>
                    </a:lnTo>
                    <a:lnTo>
                      <a:pt x="1455381" y="312420"/>
                    </a:lnTo>
                    <a:lnTo>
                      <a:pt x="1455547" y="312420"/>
                    </a:lnTo>
                    <a:lnTo>
                      <a:pt x="1455750" y="313690"/>
                    </a:lnTo>
                    <a:lnTo>
                      <a:pt x="1456296" y="313690"/>
                    </a:lnTo>
                    <a:lnTo>
                      <a:pt x="1456766" y="314960"/>
                    </a:lnTo>
                    <a:lnTo>
                      <a:pt x="1457871" y="314960"/>
                    </a:lnTo>
                    <a:lnTo>
                      <a:pt x="1458188" y="316230"/>
                    </a:lnTo>
                    <a:lnTo>
                      <a:pt x="1533474" y="316230"/>
                    </a:lnTo>
                    <a:lnTo>
                      <a:pt x="1534058" y="317500"/>
                    </a:lnTo>
                    <a:lnTo>
                      <a:pt x="1534820" y="317500"/>
                    </a:lnTo>
                    <a:lnTo>
                      <a:pt x="1535239" y="318770"/>
                    </a:lnTo>
                    <a:lnTo>
                      <a:pt x="1535734" y="318770"/>
                    </a:lnTo>
                    <a:lnTo>
                      <a:pt x="1535912" y="320040"/>
                    </a:lnTo>
                    <a:lnTo>
                      <a:pt x="1535976" y="321310"/>
                    </a:lnTo>
                    <a:lnTo>
                      <a:pt x="1535912" y="322580"/>
                    </a:lnTo>
                    <a:lnTo>
                      <a:pt x="1535747" y="322580"/>
                    </a:lnTo>
                    <a:lnTo>
                      <a:pt x="1535353" y="323850"/>
                    </a:lnTo>
                    <a:lnTo>
                      <a:pt x="1500543" y="378460"/>
                    </a:lnTo>
                    <a:lnTo>
                      <a:pt x="1499971" y="378460"/>
                    </a:lnTo>
                    <a:lnTo>
                      <a:pt x="1499717" y="379730"/>
                    </a:lnTo>
                    <a:lnTo>
                      <a:pt x="1646113" y="379730"/>
                    </a:lnTo>
                    <a:lnTo>
                      <a:pt x="1755584" y="208280"/>
                    </a:lnTo>
                    <a:lnTo>
                      <a:pt x="1756029" y="208280"/>
                    </a:lnTo>
                    <a:lnTo>
                      <a:pt x="1756156" y="207010"/>
                    </a:lnTo>
                    <a:lnTo>
                      <a:pt x="1755863" y="204470"/>
                    </a:lnTo>
                    <a:lnTo>
                      <a:pt x="1755571" y="204470"/>
                    </a:lnTo>
                    <a:lnTo>
                      <a:pt x="1755406" y="203200"/>
                    </a:lnTo>
                    <a:close/>
                  </a:path>
                  <a:path w="2431415" h="511810">
                    <a:moveTo>
                      <a:pt x="1753971" y="201930"/>
                    </a:moveTo>
                    <a:lnTo>
                      <a:pt x="1524025" y="201930"/>
                    </a:lnTo>
                    <a:lnTo>
                      <a:pt x="1523758" y="203200"/>
                    </a:lnTo>
                    <a:lnTo>
                      <a:pt x="1754517" y="203200"/>
                    </a:lnTo>
                    <a:lnTo>
                      <a:pt x="1753971" y="201930"/>
                    </a:lnTo>
                    <a:close/>
                  </a:path>
                  <a:path w="2431415" h="511810">
                    <a:moveTo>
                      <a:pt x="754126" y="10160"/>
                    </a:moveTo>
                    <a:lnTo>
                      <a:pt x="308470" y="10160"/>
                    </a:lnTo>
                    <a:lnTo>
                      <a:pt x="305409" y="11430"/>
                    </a:lnTo>
                    <a:lnTo>
                      <a:pt x="754595" y="11430"/>
                    </a:lnTo>
                    <a:lnTo>
                      <a:pt x="754126" y="10160"/>
                    </a:lnTo>
                    <a:close/>
                  </a:path>
                  <a:path w="2431415" h="511810">
                    <a:moveTo>
                      <a:pt x="1308201" y="10160"/>
                    </a:moveTo>
                    <a:lnTo>
                      <a:pt x="863549" y="10160"/>
                    </a:lnTo>
                    <a:lnTo>
                      <a:pt x="860171" y="11430"/>
                    </a:lnTo>
                    <a:lnTo>
                      <a:pt x="1309154" y="11430"/>
                    </a:lnTo>
                    <a:lnTo>
                      <a:pt x="1308201" y="10160"/>
                    </a:lnTo>
                    <a:close/>
                  </a:path>
                  <a:path w="2431415" h="511810">
                    <a:moveTo>
                      <a:pt x="1861540" y="10160"/>
                    </a:moveTo>
                    <a:lnTo>
                      <a:pt x="1417383" y="10160"/>
                    </a:lnTo>
                    <a:lnTo>
                      <a:pt x="1414005" y="11430"/>
                    </a:lnTo>
                    <a:lnTo>
                      <a:pt x="1863001" y="11430"/>
                    </a:lnTo>
                    <a:lnTo>
                      <a:pt x="1861540" y="10160"/>
                    </a:lnTo>
                    <a:close/>
                  </a:path>
                  <a:path w="2431415" h="511810">
                    <a:moveTo>
                      <a:pt x="751065" y="8890"/>
                    </a:moveTo>
                    <a:lnTo>
                      <a:pt x="314617" y="8890"/>
                    </a:lnTo>
                    <a:lnTo>
                      <a:pt x="311531" y="10160"/>
                    </a:lnTo>
                    <a:lnTo>
                      <a:pt x="752119" y="10160"/>
                    </a:lnTo>
                    <a:lnTo>
                      <a:pt x="751065" y="8890"/>
                    </a:lnTo>
                    <a:close/>
                  </a:path>
                  <a:path w="2431415" h="511810">
                    <a:moveTo>
                      <a:pt x="1306156" y="8890"/>
                    </a:moveTo>
                    <a:lnTo>
                      <a:pt x="870369" y="8890"/>
                    </a:lnTo>
                    <a:lnTo>
                      <a:pt x="866952" y="10160"/>
                    </a:lnTo>
                    <a:lnTo>
                      <a:pt x="1306677" y="10160"/>
                    </a:lnTo>
                    <a:lnTo>
                      <a:pt x="1306156" y="8890"/>
                    </a:lnTo>
                    <a:close/>
                  </a:path>
                  <a:path w="2431415" h="511810">
                    <a:moveTo>
                      <a:pt x="1860003" y="8890"/>
                    </a:moveTo>
                    <a:lnTo>
                      <a:pt x="1424203" y="8890"/>
                    </a:lnTo>
                    <a:lnTo>
                      <a:pt x="1420787" y="10160"/>
                    </a:lnTo>
                    <a:lnTo>
                      <a:pt x="1860524" y="10160"/>
                    </a:lnTo>
                    <a:lnTo>
                      <a:pt x="1860003" y="8890"/>
                    </a:lnTo>
                    <a:close/>
                  </a:path>
                  <a:path w="2431415" h="511810">
                    <a:moveTo>
                      <a:pt x="746747" y="7620"/>
                    </a:moveTo>
                    <a:lnTo>
                      <a:pt x="323799" y="7620"/>
                    </a:lnTo>
                    <a:lnTo>
                      <a:pt x="320738" y="8890"/>
                    </a:lnTo>
                    <a:lnTo>
                      <a:pt x="747826" y="8890"/>
                    </a:lnTo>
                    <a:lnTo>
                      <a:pt x="746747" y="7620"/>
                    </a:lnTo>
                    <a:close/>
                  </a:path>
                  <a:path w="2431415" h="511810">
                    <a:moveTo>
                      <a:pt x="1301165" y="7620"/>
                    </a:moveTo>
                    <a:lnTo>
                      <a:pt x="880706" y="7620"/>
                    </a:lnTo>
                    <a:lnTo>
                      <a:pt x="877252" y="8890"/>
                    </a:lnTo>
                    <a:lnTo>
                      <a:pt x="1302308" y="8890"/>
                    </a:lnTo>
                    <a:lnTo>
                      <a:pt x="1301165" y="7620"/>
                    </a:lnTo>
                    <a:close/>
                  </a:path>
                  <a:path w="2431415" h="511810">
                    <a:moveTo>
                      <a:pt x="1855012" y="7620"/>
                    </a:moveTo>
                    <a:lnTo>
                      <a:pt x="1434541" y="7620"/>
                    </a:lnTo>
                    <a:lnTo>
                      <a:pt x="1431086" y="8890"/>
                    </a:lnTo>
                    <a:lnTo>
                      <a:pt x="1856155" y="8890"/>
                    </a:lnTo>
                    <a:lnTo>
                      <a:pt x="1855012" y="7620"/>
                    </a:lnTo>
                    <a:close/>
                  </a:path>
                  <a:path w="2431415" h="511810">
                    <a:moveTo>
                      <a:pt x="1952752" y="2540"/>
                    </a:moveTo>
                    <a:lnTo>
                      <a:pt x="1940623" y="2540"/>
                    </a:lnTo>
                    <a:lnTo>
                      <a:pt x="1940064" y="3810"/>
                    </a:lnTo>
                    <a:lnTo>
                      <a:pt x="1953133" y="3810"/>
                    </a:lnTo>
                    <a:lnTo>
                      <a:pt x="1952752" y="2540"/>
                    </a:lnTo>
                    <a:close/>
                  </a:path>
                  <a:path w="2431415" h="511810">
                    <a:moveTo>
                      <a:pt x="1951418" y="1270"/>
                    </a:moveTo>
                    <a:lnTo>
                      <a:pt x="1942147" y="1270"/>
                    </a:lnTo>
                    <a:lnTo>
                      <a:pt x="1941233" y="2540"/>
                    </a:lnTo>
                    <a:lnTo>
                      <a:pt x="1952117" y="2540"/>
                    </a:lnTo>
                    <a:lnTo>
                      <a:pt x="1951418" y="1270"/>
                    </a:lnTo>
                    <a:close/>
                  </a:path>
                  <a:path w="2431415" h="511810">
                    <a:moveTo>
                      <a:pt x="1948789" y="0"/>
                    </a:moveTo>
                    <a:lnTo>
                      <a:pt x="1944789" y="0"/>
                    </a:lnTo>
                    <a:lnTo>
                      <a:pt x="1944230" y="1270"/>
                    </a:lnTo>
                    <a:lnTo>
                      <a:pt x="1949348" y="1270"/>
                    </a:lnTo>
                    <a:lnTo>
                      <a:pt x="1948789" y="0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 wrap="square" lIns="0" tIns="0" rIns="0" bIns="0" rtlCol="0"/>
              <a:lstStyle/>
              <a:p>
                <a:pPr algn="ctr"/>
                <a:endParaRPr/>
              </a:p>
            </p:txBody>
          </p:sp>
          <p:sp>
            <p:nvSpPr>
              <p:cNvPr id="9" name="Text Box 2">
                <a:hlinkClick r:id="rId3"/>
                <a:extLst>
                  <a:ext uri="{FF2B5EF4-FFF2-40B4-BE49-F238E27FC236}">
                    <a16:creationId xmlns:a16="http://schemas.microsoft.com/office/drawing/2014/main" id="{155309A1-7000-0C04-8B34-45C018936F5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32181" y="6292302"/>
                <a:ext cx="1336862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EUROPOS.GROUP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  <p:sp>
            <p:nvSpPr>
              <p:cNvPr id="10" name="Text Box 2">
                <a:extLst>
                  <a:ext uri="{FF2B5EF4-FFF2-40B4-BE49-F238E27FC236}">
                    <a16:creationId xmlns:a16="http://schemas.microsoft.com/office/drawing/2014/main" id="{09B4CBFA-4272-91FC-0BB2-2BD78D49C75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328917" y="6287049"/>
                <a:ext cx="1711455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EUROPOS.RU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</p:grpSp>
        <p:sp>
          <p:nvSpPr>
            <p:cNvPr id="4" name="Text Box 2">
              <a:extLst>
                <a:ext uri="{FF2B5EF4-FFF2-40B4-BE49-F238E27FC236}">
                  <a16:creationId xmlns:a16="http://schemas.microsoft.com/office/drawing/2014/main" id="{52263B92-3940-962A-7334-25DE5AEC243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6116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EUROPOS.KZ</a:t>
              </a:r>
              <a:endParaRPr lang="x-none" altLang="x-none" sz="1000" dirty="0">
                <a:solidFill>
                  <a:schemeClr val="tx2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2055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1C10E2A7-3A60-4089-A6DC-2067F8F26B47}"/>
              </a:ext>
            </a:extLst>
          </p:cNvPr>
          <p:cNvSpPr/>
          <p:nvPr/>
        </p:nvSpPr>
        <p:spPr>
          <a:xfrm>
            <a:off x="6145772" y="795705"/>
            <a:ext cx="2596819" cy="50564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C574C0A7-14E2-44F0-BF09-239C9FFE3817}"/>
              </a:ext>
            </a:extLst>
          </p:cNvPr>
          <p:cNvSpPr/>
          <p:nvPr/>
        </p:nvSpPr>
        <p:spPr>
          <a:xfrm>
            <a:off x="832180" y="795705"/>
            <a:ext cx="2596819" cy="50564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CDE9A8C-F482-4B3F-B26D-7AD511593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153" y="2369665"/>
            <a:ext cx="1541780" cy="1435665"/>
          </a:xfrm>
          <a:prstGeom prst="rect">
            <a:avLst/>
          </a:prstGeom>
        </p:spPr>
      </p:pic>
      <p:sp>
        <p:nvSpPr>
          <p:cNvPr id="48" name="object 53">
            <a:extLst>
              <a:ext uri="{FF2B5EF4-FFF2-40B4-BE49-F238E27FC236}">
                <a16:creationId xmlns:a16="http://schemas.microsoft.com/office/drawing/2014/main" id="{A250FFC2-4922-4C40-B9E1-749E5C7CEAD8}"/>
              </a:ext>
            </a:extLst>
          </p:cNvPr>
          <p:cNvSpPr txBox="1"/>
          <p:nvPr/>
        </p:nvSpPr>
        <p:spPr>
          <a:xfrm>
            <a:off x="1796869" y="4485524"/>
            <a:ext cx="1192659" cy="2237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6350">
              <a:lnSpc>
                <a:spcPct val="101699"/>
              </a:lnSpc>
              <a:spcBef>
                <a:spcPts val="90"/>
              </a:spcBef>
            </a:pPr>
            <a:r>
              <a:rPr lang="en-US" sz="1400" spc="25" dirty="0">
                <a:latin typeface="+mj-lt"/>
                <a:cs typeface="Acrom Bold"/>
              </a:rPr>
              <a:t>23 </a:t>
            </a:r>
            <a:r>
              <a:rPr lang="ru-RU" sz="1400" spc="25" dirty="0">
                <a:latin typeface="+mj-lt"/>
                <a:cs typeface="Acrom Bold"/>
              </a:rPr>
              <a:t>литра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177424B-E432-473E-9B78-45B7E968F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697" y="2125111"/>
            <a:ext cx="1787910" cy="168515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CA50673-FF0F-4D88-8211-9EB5BB89C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832" y="2438400"/>
            <a:ext cx="1860446" cy="119600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C706BEC-6990-4EA1-8B97-22317AE93B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603" y="2125111"/>
            <a:ext cx="1875425" cy="1826180"/>
          </a:xfrm>
          <a:prstGeom prst="rect">
            <a:avLst/>
          </a:prstGeom>
        </p:spPr>
      </p:pic>
      <p:sp>
        <p:nvSpPr>
          <p:cNvPr id="52" name="object 53">
            <a:extLst>
              <a:ext uri="{FF2B5EF4-FFF2-40B4-BE49-F238E27FC236}">
                <a16:creationId xmlns:a16="http://schemas.microsoft.com/office/drawing/2014/main" id="{033DFB52-B636-4504-A4A4-B5028EA7A773}"/>
              </a:ext>
            </a:extLst>
          </p:cNvPr>
          <p:cNvSpPr txBox="1"/>
          <p:nvPr/>
        </p:nvSpPr>
        <p:spPr>
          <a:xfrm>
            <a:off x="3270088" y="4377160"/>
            <a:ext cx="2667000" cy="4405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6350" algn="ctr">
              <a:lnSpc>
                <a:spcPct val="101699"/>
              </a:lnSpc>
              <a:spcBef>
                <a:spcPts val="90"/>
              </a:spcBef>
            </a:pPr>
            <a:r>
              <a:rPr lang="ru-RU" sz="1400" spc="25" dirty="0">
                <a:latin typeface="+mj-lt"/>
                <a:cs typeface="Acrom Bold"/>
              </a:rPr>
              <a:t>Продуманный дизайн для комфорта покупателя </a:t>
            </a:r>
          </a:p>
        </p:txBody>
      </p:sp>
      <p:sp>
        <p:nvSpPr>
          <p:cNvPr id="53" name="object 53">
            <a:extLst>
              <a:ext uri="{FF2B5EF4-FFF2-40B4-BE49-F238E27FC236}">
                <a16:creationId xmlns:a16="http://schemas.microsoft.com/office/drawing/2014/main" id="{8E751769-D237-408B-AF98-5EC573039E80}"/>
              </a:ext>
            </a:extLst>
          </p:cNvPr>
          <p:cNvSpPr txBox="1"/>
          <p:nvPr/>
        </p:nvSpPr>
        <p:spPr>
          <a:xfrm>
            <a:off x="6153707" y="4377160"/>
            <a:ext cx="2609296" cy="4405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6350" algn="ctr">
              <a:lnSpc>
                <a:spcPct val="101699"/>
              </a:lnSpc>
              <a:spcBef>
                <a:spcPts val="90"/>
              </a:spcBef>
            </a:pPr>
            <a:r>
              <a:rPr lang="ru-RU" sz="1400" spc="25" dirty="0">
                <a:latin typeface="+mj-lt"/>
                <a:cs typeface="Acrom Bold"/>
              </a:rPr>
              <a:t>Удобная форма и приятная поверхность</a:t>
            </a:r>
          </a:p>
        </p:txBody>
      </p:sp>
      <p:sp>
        <p:nvSpPr>
          <p:cNvPr id="54" name="object 53">
            <a:extLst>
              <a:ext uri="{FF2B5EF4-FFF2-40B4-BE49-F238E27FC236}">
                <a16:creationId xmlns:a16="http://schemas.microsoft.com/office/drawing/2014/main" id="{076DCC8B-5715-49C3-8AED-CE4B399066A4}"/>
              </a:ext>
            </a:extLst>
          </p:cNvPr>
          <p:cNvSpPr txBox="1"/>
          <p:nvPr/>
        </p:nvSpPr>
        <p:spPr>
          <a:xfrm>
            <a:off x="8562254" y="4377160"/>
            <a:ext cx="2792601" cy="4405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6350" algn="ctr">
              <a:lnSpc>
                <a:spcPct val="101699"/>
              </a:lnSpc>
              <a:spcBef>
                <a:spcPts val="90"/>
              </a:spcBef>
            </a:pPr>
            <a:r>
              <a:rPr lang="ru-RU" sz="1400" spc="25" dirty="0">
                <a:latin typeface="+mj-lt"/>
                <a:cs typeface="Acrom Bold"/>
              </a:rPr>
              <a:t>Повышенная прочность и долговечность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7DC663-447B-DF08-F90F-08911F0BD63C}"/>
              </a:ext>
            </a:extLst>
          </p:cNvPr>
          <p:cNvSpPr txBox="1"/>
          <p:nvPr/>
        </p:nvSpPr>
        <p:spPr>
          <a:xfrm>
            <a:off x="4040372" y="204293"/>
            <a:ext cx="737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Новая покупательская корзина в ассортименте  EPG!</a:t>
            </a:r>
          </a:p>
        </p:txBody>
      </p:sp>
      <p:sp>
        <p:nvSpPr>
          <p:cNvPr id="13" name="Text Box 2">
            <a:hlinkClick r:id="rId6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3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4122420" y="587237"/>
            <a:ext cx="806958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ABDB053-456D-EF4A-BC9D-004B66A88C31}"/>
              </a:ext>
            </a:extLst>
          </p:cNvPr>
          <p:cNvGrpSpPr/>
          <p:nvPr/>
        </p:nvGrpSpPr>
        <p:grpSpPr>
          <a:xfrm>
            <a:off x="837497" y="6196252"/>
            <a:ext cx="10517006" cy="244865"/>
            <a:chOff x="832181" y="6287049"/>
            <a:chExt cx="10517006" cy="244865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CEDDF22E-9124-8188-6EFA-B58D923AE96C}"/>
                </a:ext>
              </a:extLst>
            </p:cNvPr>
            <p:cNvGrpSpPr/>
            <p:nvPr/>
          </p:nvGrpSpPr>
          <p:grpSpPr>
            <a:xfrm>
              <a:off x="832181" y="6287049"/>
              <a:ext cx="10517006" cy="244865"/>
              <a:chOff x="832181" y="6287049"/>
              <a:chExt cx="10517006" cy="244865"/>
            </a:xfrm>
          </p:grpSpPr>
          <p:sp>
            <p:nvSpPr>
              <p:cNvPr id="10" name="object 4">
                <a:extLst>
                  <a:ext uri="{FF2B5EF4-FFF2-40B4-BE49-F238E27FC236}">
                    <a16:creationId xmlns:a16="http://schemas.microsoft.com/office/drawing/2014/main" id="{ADF54D07-3DA1-3CE3-6E44-BB7109890A89}"/>
                  </a:ext>
                </a:extLst>
              </p:cNvPr>
              <p:cNvSpPr/>
              <p:nvPr/>
            </p:nvSpPr>
            <p:spPr>
              <a:xfrm>
                <a:off x="10512870" y="6355871"/>
                <a:ext cx="836317" cy="176043"/>
              </a:xfrm>
              <a:custGeom>
                <a:avLst/>
                <a:gdLst/>
                <a:ahLst/>
                <a:cxnLst/>
                <a:rect l="l" t="t" r="r" b="b"/>
                <a:pathLst>
                  <a:path w="2431415" h="511810">
                    <a:moveTo>
                      <a:pt x="2099118" y="393700"/>
                    </a:moveTo>
                    <a:lnTo>
                      <a:pt x="1901494" y="393700"/>
                    </a:lnTo>
                    <a:lnTo>
                      <a:pt x="1902599" y="394970"/>
                    </a:lnTo>
                    <a:lnTo>
                      <a:pt x="1905812" y="394970"/>
                    </a:lnTo>
                    <a:lnTo>
                      <a:pt x="1906854" y="396240"/>
                    </a:lnTo>
                    <a:lnTo>
                      <a:pt x="1907882" y="396240"/>
                    </a:lnTo>
                    <a:lnTo>
                      <a:pt x="1908898" y="397510"/>
                    </a:lnTo>
                    <a:lnTo>
                      <a:pt x="2127719" y="511810"/>
                    </a:lnTo>
                    <a:lnTo>
                      <a:pt x="2135695" y="511810"/>
                    </a:lnTo>
                    <a:lnTo>
                      <a:pt x="2136406" y="510540"/>
                    </a:lnTo>
                    <a:lnTo>
                      <a:pt x="2137270" y="510540"/>
                    </a:lnTo>
                    <a:lnTo>
                      <a:pt x="2137841" y="509270"/>
                    </a:lnTo>
                    <a:lnTo>
                      <a:pt x="2138349" y="509270"/>
                    </a:lnTo>
                    <a:lnTo>
                      <a:pt x="2138781" y="508000"/>
                    </a:lnTo>
                    <a:lnTo>
                      <a:pt x="2139022" y="508000"/>
                    </a:lnTo>
                    <a:lnTo>
                      <a:pt x="2139226" y="506730"/>
                    </a:lnTo>
                    <a:lnTo>
                      <a:pt x="2139391" y="506730"/>
                    </a:lnTo>
                    <a:lnTo>
                      <a:pt x="2139569" y="505460"/>
                    </a:lnTo>
                    <a:lnTo>
                      <a:pt x="2139416" y="501650"/>
                    </a:lnTo>
                    <a:lnTo>
                      <a:pt x="2139251" y="501650"/>
                    </a:lnTo>
                    <a:lnTo>
                      <a:pt x="2099118" y="393700"/>
                    </a:lnTo>
                    <a:close/>
                  </a:path>
                  <a:path w="2431415" h="511810">
                    <a:moveTo>
                      <a:pt x="1634756" y="509270"/>
                    </a:moveTo>
                    <a:lnTo>
                      <a:pt x="1628533" y="509270"/>
                    </a:lnTo>
                    <a:lnTo>
                      <a:pt x="1629067" y="510540"/>
                    </a:lnTo>
                    <a:lnTo>
                      <a:pt x="1634210" y="510540"/>
                    </a:lnTo>
                    <a:lnTo>
                      <a:pt x="1634756" y="509270"/>
                    </a:lnTo>
                    <a:close/>
                  </a:path>
                  <a:path w="2431415" h="511810">
                    <a:moveTo>
                      <a:pt x="1953666" y="3810"/>
                    </a:moveTo>
                    <a:lnTo>
                      <a:pt x="1939747" y="3810"/>
                    </a:lnTo>
                    <a:lnTo>
                      <a:pt x="1624596" y="497840"/>
                    </a:lnTo>
                    <a:lnTo>
                      <a:pt x="1624190" y="499110"/>
                    </a:lnTo>
                    <a:lnTo>
                      <a:pt x="1623783" y="499110"/>
                    </a:lnTo>
                    <a:lnTo>
                      <a:pt x="1623637" y="500380"/>
                    </a:lnTo>
                    <a:lnTo>
                      <a:pt x="1623574" y="502920"/>
                    </a:lnTo>
                    <a:lnTo>
                      <a:pt x="1623656" y="504190"/>
                    </a:lnTo>
                    <a:lnTo>
                      <a:pt x="1623809" y="504190"/>
                    </a:lnTo>
                    <a:lnTo>
                      <a:pt x="1623999" y="505460"/>
                    </a:lnTo>
                    <a:lnTo>
                      <a:pt x="1624355" y="505460"/>
                    </a:lnTo>
                    <a:lnTo>
                      <a:pt x="1624952" y="506730"/>
                    </a:lnTo>
                    <a:lnTo>
                      <a:pt x="1625307" y="508000"/>
                    </a:lnTo>
                    <a:lnTo>
                      <a:pt x="1626323" y="508000"/>
                    </a:lnTo>
                    <a:lnTo>
                      <a:pt x="1627009" y="509270"/>
                    </a:lnTo>
                    <a:lnTo>
                      <a:pt x="1635290" y="509270"/>
                    </a:lnTo>
                    <a:lnTo>
                      <a:pt x="1879333" y="396240"/>
                    </a:lnTo>
                    <a:lnTo>
                      <a:pt x="1880374" y="396240"/>
                    </a:lnTo>
                    <a:lnTo>
                      <a:pt x="1881428" y="394970"/>
                    </a:lnTo>
                    <a:lnTo>
                      <a:pt x="1884667" y="394970"/>
                    </a:lnTo>
                    <a:lnTo>
                      <a:pt x="1885759" y="393700"/>
                    </a:lnTo>
                    <a:lnTo>
                      <a:pt x="2099118" y="393700"/>
                    </a:lnTo>
                    <a:lnTo>
                      <a:pt x="2072678" y="322580"/>
                    </a:lnTo>
                    <a:lnTo>
                      <a:pt x="2072347" y="321310"/>
                    </a:lnTo>
                    <a:lnTo>
                      <a:pt x="2072220" y="321310"/>
                    </a:lnTo>
                    <a:lnTo>
                      <a:pt x="2072005" y="320040"/>
                    </a:lnTo>
                    <a:lnTo>
                      <a:pt x="2072055" y="314960"/>
                    </a:lnTo>
                    <a:lnTo>
                      <a:pt x="2072144" y="313690"/>
                    </a:lnTo>
                    <a:lnTo>
                      <a:pt x="2072589" y="312420"/>
                    </a:lnTo>
                    <a:lnTo>
                      <a:pt x="2072970" y="311150"/>
                    </a:lnTo>
                    <a:lnTo>
                      <a:pt x="2073427" y="309880"/>
                    </a:lnTo>
                    <a:lnTo>
                      <a:pt x="2073681" y="309880"/>
                    </a:lnTo>
                    <a:lnTo>
                      <a:pt x="2074240" y="308610"/>
                    </a:lnTo>
                    <a:lnTo>
                      <a:pt x="2074887" y="307340"/>
                    </a:lnTo>
                    <a:lnTo>
                      <a:pt x="2075586" y="307340"/>
                    </a:lnTo>
                    <a:lnTo>
                      <a:pt x="2075954" y="306070"/>
                    </a:lnTo>
                    <a:lnTo>
                      <a:pt x="2076348" y="306070"/>
                    </a:lnTo>
                    <a:lnTo>
                      <a:pt x="2077161" y="304800"/>
                    </a:lnTo>
                    <a:lnTo>
                      <a:pt x="2078037" y="304800"/>
                    </a:lnTo>
                    <a:lnTo>
                      <a:pt x="2078964" y="303530"/>
                    </a:lnTo>
                    <a:lnTo>
                      <a:pt x="2079942" y="303530"/>
                    </a:lnTo>
                    <a:lnTo>
                      <a:pt x="2080958" y="302260"/>
                    </a:lnTo>
                    <a:lnTo>
                      <a:pt x="2427300" y="142240"/>
                    </a:lnTo>
                    <a:lnTo>
                      <a:pt x="2428265" y="140970"/>
                    </a:lnTo>
                    <a:lnTo>
                      <a:pt x="2428938" y="140970"/>
                    </a:lnTo>
                    <a:lnTo>
                      <a:pt x="2429548" y="139700"/>
                    </a:lnTo>
                    <a:lnTo>
                      <a:pt x="2430081" y="139700"/>
                    </a:lnTo>
                    <a:lnTo>
                      <a:pt x="2430399" y="138430"/>
                    </a:lnTo>
                    <a:lnTo>
                      <a:pt x="2430678" y="138430"/>
                    </a:lnTo>
                    <a:lnTo>
                      <a:pt x="2430919" y="137160"/>
                    </a:lnTo>
                    <a:lnTo>
                      <a:pt x="2431313" y="137160"/>
                    </a:lnTo>
                    <a:lnTo>
                      <a:pt x="2431338" y="132080"/>
                    </a:lnTo>
                    <a:lnTo>
                      <a:pt x="2431186" y="132080"/>
                    </a:lnTo>
                    <a:lnTo>
                      <a:pt x="2430983" y="130810"/>
                    </a:lnTo>
                    <a:lnTo>
                      <a:pt x="2430602" y="130810"/>
                    </a:lnTo>
                    <a:lnTo>
                      <a:pt x="2430322" y="129540"/>
                    </a:lnTo>
                    <a:lnTo>
                      <a:pt x="2429814" y="129540"/>
                    </a:lnTo>
                    <a:lnTo>
                      <a:pt x="2429243" y="128270"/>
                    </a:lnTo>
                    <a:lnTo>
                      <a:pt x="2428608" y="128270"/>
                    </a:lnTo>
                    <a:lnTo>
                      <a:pt x="2427668" y="127000"/>
                    </a:lnTo>
                    <a:lnTo>
                      <a:pt x="2426106" y="127000"/>
                    </a:lnTo>
                    <a:lnTo>
                      <a:pt x="2424988" y="125730"/>
                    </a:lnTo>
                    <a:lnTo>
                      <a:pt x="2005863" y="125730"/>
                    </a:lnTo>
                    <a:lnTo>
                      <a:pt x="2004771" y="124460"/>
                    </a:lnTo>
                    <a:lnTo>
                      <a:pt x="2003196" y="124460"/>
                    </a:lnTo>
                    <a:lnTo>
                      <a:pt x="2002688" y="123190"/>
                    </a:lnTo>
                    <a:lnTo>
                      <a:pt x="2001697" y="123190"/>
                    </a:lnTo>
                    <a:lnTo>
                      <a:pt x="2000758" y="121920"/>
                    </a:lnTo>
                    <a:lnTo>
                      <a:pt x="1999449" y="121920"/>
                    </a:lnTo>
                    <a:lnTo>
                      <a:pt x="1998637" y="120650"/>
                    </a:lnTo>
                    <a:lnTo>
                      <a:pt x="1998256" y="120650"/>
                    </a:lnTo>
                    <a:lnTo>
                      <a:pt x="1997202" y="118110"/>
                    </a:lnTo>
                    <a:lnTo>
                      <a:pt x="1996884" y="118110"/>
                    </a:lnTo>
                    <a:lnTo>
                      <a:pt x="1996300" y="116840"/>
                    </a:lnTo>
                    <a:lnTo>
                      <a:pt x="1996033" y="116840"/>
                    </a:lnTo>
                    <a:lnTo>
                      <a:pt x="1954593" y="5080"/>
                    </a:lnTo>
                    <a:lnTo>
                      <a:pt x="1954250" y="5080"/>
                    </a:lnTo>
                    <a:lnTo>
                      <a:pt x="1953666" y="3810"/>
                    </a:lnTo>
                    <a:close/>
                  </a:path>
                  <a:path w="2431415" h="511810">
                    <a:moveTo>
                      <a:pt x="444957" y="502920"/>
                    </a:moveTo>
                    <a:lnTo>
                      <a:pt x="45097" y="502920"/>
                    </a:lnTo>
                    <a:lnTo>
                      <a:pt x="48336" y="504190"/>
                    </a:lnTo>
                    <a:lnTo>
                      <a:pt x="444957" y="502920"/>
                    </a:lnTo>
                    <a:close/>
                  </a:path>
                  <a:path w="2431415" h="511810">
                    <a:moveTo>
                      <a:pt x="615670" y="502920"/>
                    </a:moveTo>
                    <a:lnTo>
                      <a:pt x="520611" y="502920"/>
                    </a:lnTo>
                    <a:lnTo>
                      <a:pt x="521271" y="504190"/>
                    </a:lnTo>
                    <a:lnTo>
                      <a:pt x="612216" y="504190"/>
                    </a:lnTo>
                    <a:lnTo>
                      <a:pt x="615670" y="502920"/>
                    </a:lnTo>
                    <a:close/>
                  </a:path>
                  <a:path w="2431415" h="511810">
                    <a:moveTo>
                      <a:pt x="1552511" y="502920"/>
                    </a:moveTo>
                    <a:lnTo>
                      <a:pt x="1152918" y="502920"/>
                    </a:lnTo>
                    <a:lnTo>
                      <a:pt x="1154645" y="504190"/>
                    </a:lnTo>
                    <a:lnTo>
                      <a:pt x="1552511" y="502920"/>
                    </a:lnTo>
                    <a:close/>
                  </a:path>
                  <a:path w="2431415" h="511810">
                    <a:moveTo>
                      <a:pt x="451078" y="501650"/>
                    </a:moveTo>
                    <a:lnTo>
                      <a:pt x="36956" y="501650"/>
                    </a:lnTo>
                    <a:lnTo>
                      <a:pt x="38569" y="502920"/>
                    </a:lnTo>
                    <a:lnTo>
                      <a:pt x="449046" y="502920"/>
                    </a:lnTo>
                    <a:lnTo>
                      <a:pt x="451078" y="501650"/>
                    </a:lnTo>
                    <a:close/>
                  </a:path>
                  <a:path w="2431415" h="511810">
                    <a:moveTo>
                      <a:pt x="625970" y="501650"/>
                    </a:moveTo>
                    <a:lnTo>
                      <a:pt x="518426" y="501650"/>
                    </a:lnTo>
                    <a:lnTo>
                      <a:pt x="518934" y="502920"/>
                    </a:lnTo>
                    <a:lnTo>
                      <a:pt x="622554" y="502920"/>
                    </a:lnTo>
                    <a:lnTo>
                      <a:pt x="625970" y="501650"/>
                    </a:lnTo>
                    <a:close/>
                  </a:path>
                  <a:path w="2431415" h="511810">
                    <a:moveTo>
                      <a:pt x="1559280" y="501650"/>
                    </a:moveTo>
                    <a:lnTo>
                      <a:pt x="1146124" y="501650"/>
                    </a:lnTo>
                    <a:lnTo>
                      <a:pt x="1147813" y="502920"/>
                    </a:lnTo>
                    <a:lnTo>
                      <a:pt x="1558175" y="502920"/>
                    </a:lnTo>
                    <a:lnTo>
                      <a:pt x="1559280" y="501650"/>
                    </a:lnTo>
                    <a:close/>
                  </a:path>
                  <a:path w="2431415" h="511810">
                    <a:moveTo>
                      <a:pt x="454063" y="500380"/>
                    </a:moveTo>
                    <a:lnTo>
                      <a:pt x="33718" y="500380"/>
                    </a:lnTo>
                    <a:lnTo>
                      <a:pt x="35331" y="501650"/>
                    </a:lnTo>
                    <a:lnTo>
                      <a:pt x="453072" y="501650"/>
                    </a:lnTo>
                    <a:lnTo>
                      <a:pt x="454063" y="500380"/>
                    </a:lnTo>
                    <a:close/>
                  </a:path>
                  <a:path w="2431415" h="511810">
                    <a:moveTo>
                      <a:pt x="632752" y="500380"/>
                    </a:moveTo>
                    <a:lnTo>
                      <a:pt x="517461" y="500380"/>
                    </a:lnTo>
                    <a:lnTo>
                      <a:pt x="517613" y="501650"/>
                    </a:lnTo>
                    <a:lnTo>
                      <a:pt x="629373" y="501650"/>
                    </a:lnTo>
                    <a:lnTo>
                      <a:pt x="632752" y="500380"/>
                    </a:lnTo>
                    <a:close/>
                  </a:path>
                  <a:path w="2431415" h="511810">
                    <a:moveTo>
                      <a:pt x="1562506" y="500380"/>
                    </a:moveTo>
                    <a:lnTo>
                      <a:pt x="1141171" y="500380"/>
                    </a:lnTo>
                    <a:lnTo>
                      <a:pt x="1142796" y="501650"/>
                    </a:lnTo>
                    <a:lnTo>
                      <a:pt x="1561439" y="501650"/>
                    </a:lnTo>
                    <a:lnTo>
                      <a:pt x="1562506" y="500380"/>
                    </a:lnTo>
                    <a:close/>
                  </a:path>
                  <a:path w="2431415" h="511810">
                    <a:moveTo>
                      <a:pt x="755510" y="11430"/>
                    </a:moveTo>
                    <a:lnTo>
                      <a:pt x="302361" y="11430"/>
                    </a:lnTo>
                    <a:lnTo>
                      <a:pt x="293319" y="15240"/>
                    </a:lnTo>
                    <a:lnTo>
                      <a:pt x="287451" y="17780"/>
                    </a:lnTo>
                    <a:lnTo>
                      <a:pt x="281736" y="20320"/>
                    </a:lnTo>
                    <a:lnTo>
                      <a:pt x="278942" y="21590"/>
                    </a:lnTo>
                    <a:lnTo>
                      <a:pt x="276212" y="24130"/>
                    </a:lnTo>
                    <a:lnTo>
                      <a:pt x="270929" y="26670"/>
                    </a:lnTo>
                    <a:lnTo>
                      <a:pt x="268389" y="29210"/>
                    </a:lnTo>
                    <a:lnTo>
                      <a:pt x="265912" y="31750"/>
                    </a:lnTo>
                    <a:lnTo>
                      <a:pt x="263499" y="33020"/>
                    </a:lnTo>
                    <a:lnTo>
                      <a:pt x="261162" y="35560"/>
                    </a:lnTo>
                    <a:lnTo>
                      <a:pt x="258914" y="38100"/>
                    </a:lnTo>
                    <a:lnTo>
                      <a:pt x="256743" y="39370"/>
                    </a:lnTo>
                    <a:lnTo>
                      <a:pt x="7746" y="426720"/>
                    </a:lnTo>
                    <a:lnTo>
                      <a:pt x="6096" y="429260"/>
                    </a:lnTo>
                    <a:lnTo>
                      <a:pt x="5334" y="430530"/>
                    </a:lnTo>
                    <a:lnTo>
                      <a:pt x="4622" y="431800"/>
                    </a:lnTo>
                    <a:lnTo>
                      <a:pt x="3937" y="434340"/>
                    </a:lnTo>
                    <a:lnTo>
                      <a:pt x="3314" y="435610"/>
                    </a:lnTo>
                    <a:lnTo>
                      <a:pt x="2730" y="436880"/>
                    </a:lnTo>
                    <a:lnTo>
                      <a:pt x="2197" y="438150"/>
                    </a:lnTo>
                    <a:lnTo>
                      <a:pt x="1714" y="440690"/>
                    </a:lnTo>
                    <a:lnTo>
                      <a:pt x="1295" y="441960"/>
                    </a:lnTo>
                    <a:lnTo>
                      <a:pt x="914" y="443230"/>
                    </a:lnTo>
                    <a:lnTo>
                      <a:pt x="596" y="445770"/>
                    </a:lnTo>
                    <a:lnTo>
                      <a:pt x="342" y="447040"/>
                    </a:lnTo>
                    <a:lnTo>
                      <a:pt x="139" y="448310"/>
                    </a:lnTo>
                    <a:lnTo>
                      <a:pt x="63" y="449580"/>
                    </a:lnTo>
                    <a:lnTo>
                      <a:pt x="0" y="457200"/>
                    </a:lnTo>
                    <a:lnTo>
                      <a:pt x="139" y="458470"/>
                    </a:lnTo>
                    <a:lnTo>
                      <a:pt x="342" y="461010"/>
                    </a:lnTo>
                    <a:lnTo>
                      <a:pt x="609" y="462280"/>
                    </a:lnTo>
                    <a:lnTo>
                      <a:pt x="927" y="463550"/>
                    </a:lnTo>
                    <a:lnTo>
                      <a:pt x="1295" y="466090"/>
                    </a:lnTo>
                    <a:lnTo>
                      <a:pt x="1727" y="467360"/>
                    </a:lnTo>
                    <a:lnTo>
                      <a:pt x="2197" y="468630"/>
                    </a:lnTo>
                    <a:lnTo>
                      <a:pt x="2730" y="469900"/>
                    </a:lnTo>
                    <a:lnTo>
                      <a:pt x="3302" y="472440"/>
                    </a:lnTo>
                    <a:lnTo>
                      <a:pt x="10502" y="483870"/>
                    </a:lnTo>
                    <a:lnTo>
                      <a:pt x="11556" y="486410"/>
                    </a:lnTo>
                    <a:lnTo>
                      <a:pt x="12649" y="486410"/>
                    </a:lnTo>
                    <a:lnTo>
                      <a:pt x="13792" y="487680"/>
                    </a:lnTo>
                    <a:lnTo>
                      <a:pt x="14973" y="488950"/>
                    </a:lnTo>
                    <a:lnTo>
                      <a:pt x="16205" y="490220"/>
                    </a:lnTo>
                    <a:lnTo>
                      <a:pt x="17475" y="491490"/>
                    </a:lnTo>
                    <a:lnTo>
                      <a:pt x="18796" y="492760"/>
                    </a:lnTo>
                    <a:lnTo>
                      <a:pt x="21539" y="495300"/>
                    </a:lnTo>
                    <a:lnTo>
                      <a:pt x="22974" y="495300"/>
                    </a:lnTo>
                    <a:lnTo>
                      <a:pt x="25920" y="497840"/>
                    </a:lnTo>
                    <a:lnTo>
                      <a:pt x="27431" y="497840"/>
                    </a:lnTo>
                    <a:lnTo>
                      <a:pt x="30543" y="500380"/>
                    </a:lnTo>
                    <a:lnTo>
                      <a:pt x="455993" y="500380"/>
                    </a:lnTo>
                    <a:lnTo>
                      <a:pt x="456933" y="499110"/>
                    </a:lnTo>
                    <a:lnTo>
                      <a:pt x="458787" y="499110"/>
                    </a:lnTo>
                    <a:lnTo>
                      <a:pt x="460540" y="497840"/>
                    </a:lnTo>
                    <a:lnTo>
                      <a:pt x="461391" y="496570"/>
                    </a:lnTo>
                    <a:lnTo>
                      <a:pt x="462216" y="496570"/>
                    </a:lnTo>
                    <a:lnTo>
                      <a:pt x="463016" y="495300"/>
                    </a:lnTo>
                    <a:lnTo>
                      <a:pt x="464553" y="494030"/>
                    </a:lnTo>
                    <a:lnTo>
                      <a:pt x="465277" y="492760"/>
                    </a:lnTo>
                    <a:lnTo>
                      <a:pt x="465975" y="492760"/>
                    </a:lnTo>
                    <a:lnTo>
                      <a:pt x="467283" y="490220"/>
                    </a:lnTo>
                    <a:lnTo>
                      <a:pt x="467893" y="490220"/>
                    </a:lnTo>
                    <a:lnTo>
                      <a:pt x="469036" y="487680"/>
                    </a:lnTo>
                    <a:lnTo>
                      <a:pt x="533107" y="387350"/>
                    </a:lnTo>
                    <a:lnTo>
                      <a:pt x="533438" y="387350"/>
                    </a:lnTo>
                    <a:lnTo>
                      <a:pt x="533730" y="386080"/>
                    </a:lnTo>
                    <a:lnTo>
                      <a:pt x="533857" y="386080"/>
                    </a:lnTo>
                    <a:lnTo>
                      <a:pt x="533717" y="383540"/>
                    </a:lnTo>
                    <a:lnTo>
                      <a:pt x="533438" y="383540"/>
                    </a:lnTo>
                    <a:lnTo>
                      <a:pt x="533107" y="382270"/>
                    </a:lnTo>
                    <a:lnTo>
                      <a:pt x="532587" y="382270"/>
                    </a:lnTo>
                    <a:lnTo>
                      <a:pt x="532345" y="381000"/>
                    </a:lnTo>
                    <a:lnTo>
                      <a:pt x="530123" y="381000"/>
                    </a:lnTo>
                    <a:lnTo>
                      <a:pt x="529272" y="379730"/>
                    </a:lnTo>
                    <a:lnTo>
                      <a:pt x="190601" y="379730"/>
                    </a:lnTo>
                    <a:lnTo>
                      <a:pt x="190055" y="378460"/>
                    </a:lnTo>
                    <a:lnTo>
                      <a:pt x="189369" y="378460"/>
                    </a:lnTo>
                    <a:lnTo>
                      <a:pt x="189001" y="377190"/>
                    </a:lnTo>
                    <a:lnTo>
                      <a:pt x="188658" y="377190"/>
                    </a:lnTo>
                    <a:lnTo>
                      <a:pt x="188518" y="375920"/>
                    </a:lnTo>
                    <a:lnTo>
                      <a:pt x="188391" y="375920"/>
                    </a:lnTo>
                    <a:lnTo>
                      <a:pt x="188709" y="373380"/>
                    </a:lnTo>
                    <a:lnTo>
                      <a:pt x="188912" y="373380"/>
                    </a:lnTo>
                    <a:lnTo>
                      <a:pt x="189166" y="372110"/>
                    </a:lnTo>
                    <a:lnTo>
                      <a:pt x="228866" y="309880"/>
                    </a:lnTo>
                    <a:lnTo>
                      <a:pt x="229958" y="309880"/>
                    </a:lnTo>
                    <a:lnTo>
                      <a:pt x="230543" y="308610"/>
                    </a:lnTo>
                    <a:lnTo>
                      <a:pt x="582777" y="308610"/>
                    </a:lnTo>
                    <a:lnTo>
                      <a:pt x="583552" y="307340"/>
                    </a:lnTo>
                    <a:lnTo>
                      <a:pt x="584758" y="307340"/>
                    </a:lnTo>
                    <a:lnTo>
                      <a:pt x="584974" y="306070"/>
                    </a:lnTo>
                    <a:lnTo>
                      <a:pt x="585279" y="306070"/>
                    </a:lnTo>
                    <a:lnTo>
                      <a:pt x="642531" y="215900"/>
                    </a:lnTo>
                    <a:lnTo>
                      <a:pt x="642975" y="215900"/>
                    </a:lnTo>
                    <a:lnTo>
                      <a:pt x="643102" y="214630"/>
                    </a:lnTo>
                    <a:lnTo>
                      <a:pt x="642810" y="212090"/>
                    </a:lnTo>
                    <a:lnTo>
                      <a:pt x="642531" y="212090"/>
                    </a:lnTo>
                    <a:lnTo>
                      <a:pt x="642353" y="210820"/>
                    </a:lnTo>
                    <a:lnTo>
                      <a:pt x="641718" y="210820"/>
                    </a:lnTo>
                    <a:lnTo>
                      <a:pt x="641197" y="209550"/>
                    </a:lnTo>
                    <a:lnTo>
                      <a:pt x="301396" y="209550"/>
                    </a:lnTo>
                    <a:lnTo>
                      <a:pt x="300913" y="208280"/>
                    </a:lnTo>
                    <a:lnTo>
                      <a:pt x="299173" y="208280"/>
                    </a:lnTo>
                    <a:lnTo>
                      <a:pt x="298932" y="207010"/>
                    </a:lnTo>
                    <a:lnTo>
                      <a:pt x="298323" y="207010"/>
                    </a:lnTo>
                    <a:lnTo>
                      <a:pt x="298018" y="205740"/>
                    </a:lnTo>
                    <a:lnTo>
                      <a:pt x="297764" y="205740"/>
                    </a:lnTo>
                    <a:lnTo>
                      <a:pt x="297891" y="203200"/>
                    </a:lnTo>
                    <a:lnTo>
                      <a:pt x="298157" y="201930"/>
                    </a:lnTo>
                    <a:lnTo>
                      <a:pt x="298411" y="201930"/>
                    </a:lnTo>
                    <a:lnTo>
                      <a:pt x="339712" y="137160"/>
                    </a:lnTo>
                    <a:lnTo>
                      <a:pt x="340156" y="135890"/>
                    </a:lnTo>
                    <a:lnTo>
                      <a:pt x="341541" y="135890"/>
                    </a:lnTo>
                    <a:lnTo>
                      <a:pt x="342011" y="134620"/>
                    </a:lnTo>
                    <a:lnTo>
                      <a:pt x="694397" y="134620"/>
                    </a:lnTo>
                    <a:lnTo>
                      <a:pt x="694969" y="133350"/>
                    </a:lnTo>
                    <a:lnTo>
                      <a:pt x="695706" y="133350"/>
                    </a:lnTo>
                    <a:lnTo>
                      <a:pt x="696112" y="132080"/>
                    </a:lnTo>
                    <a:lnTo>
                      <a:pt x="759472" y="33020"/>
                    </a:lnTo>
                    <a:lnTo>
                      <a:pt x="759993" y="31750"/>
                    </a:lnTo>
                    <a:lnTo>
                      <a:pt x="760463" y="31750"/>
                    </a:lnTo>
                    <a:lnTo>
                      <a:pt x="760869" y="30480"/>
                    </a:lnTo>
                    <a:lnTo>
                      <a:pt x="761047" y="29210"/>
                    </a:lnTo>
                    <a:lnTo>
                      <a:pt x="761339" y="29210"/>
                    </a:lnTo>
                    <a:lnTo>
                      <a:pt x="761466" y="27940"/>
                    </a:lnTo>
                    <a:lnTo>
                      <a:pt x="761657" y="26670"/>
                    </a:lnTo>
                    <a:lnTo>
                      <a:pt x="761657" y="22860"/>
                    </a:lnTo>
                    <a:lnTo>
                      <a:pt x="761466" y="21590"/>
                    </a:lnTo>
                    <a:lnTo>
                      <a:pt x="761199" y="20320"/>
                    </a:lnTo>
                    <a:lnTo>
                      <a:pt x="760869" y="19050"/>
                    </a:lnTo>
                    <a:lnTo>
                      <a:pt x="760247" y="17780"/>
                    </a:lnTo>
                    <a:lnTo>
                      <a:pt x="759764" y="16510"/>
                    </a:lnTo>
                    <a:lnTo>
                      <a:pt x="759218" y="15240"/>
                    </a:lnTo>
                    <a:lnTo>
                      <a:pt x="758609" y="15240"/>
                    </a:lnTo>
                    <a:lnTo>
                      <a:pt x="757923" y="13970"/>
                    </a:lnTo>
                    <a:lnTo>
                      <a:pt x="757186" y="12700"/>
                    </a:lnTo>
                    <a:lnTo>
                      <a:pt x="756373" y="12700"/>
                    </a:lnTo>
                    <a:lnTo>
                      <a:pt x="755510" y="11430"/>
                    </a:lnTo>
                    <a:close/>
                  </a:path>
                  <a:path w="2431415" h="511810">
                    <a:moveTo>
                      <a:pt x="1310068" y="11430"/>
                    </a:moveTo>
                    <a:lnTo>
                      <a:pt x="856830" y="11430"/>
                    </a:lnTo>
                    <a:lnTo>
                      <a:pt x="843813" y="16510"/>
                    </a:lnTo>
                    <a:lnTo>
                      <a:pt x="837577" y="19050"/>
                    </a:lnTo>
                    <a:lnTo>
                      <a:pt x="834542" y="21590"/>
                    </a:lnTo>
                    <a:lnTo>
                      <a:pt x="831557" y="22860"/>
                    </a:lnTo>
                    <a:lnTo>
                      <a:pt x="828649" y="25400"/>
                    </a:lnTo>
                    <a:lnTo>
                      <a:pt x="825804" y="26670"/>
                    </a:lnTo>
                    <a:lnTo>
                      <a:pt x="823023" y="29210"/>
                    </a:lnTo>
                    <a:lnTo>
                      <a:pt x="799782" y="54610"/>
                    </a:lnTo>
                    <a:lnTo>
                      <a:pt x="517779" y="496570"/>
                    </a:lnTo>
                    <a:lnTo>
                      <a:pt x="517258" y="496570"/>
                    </a:lnTo>
                    <a:lnTo>
                      <a:pt x="517194" y="499110"/>
                    </a:lnTo>
                    <a:lnTo>
                      <a:pt x="517271" y="500380"/>
                    </a:lnTo>
                    <a:lnTo>
                      <a:pt x="636092" y="500380"/>
                    </a:lnTo>
                    <a:lnTo>
                      <a:pt x="649109" y="495300"/>
                    </a:lnTo>
                    <a:lnTo>
                      <a:pt x="655345" y="492760"/>
                    </a:lnTo>
                    <a:lnTo>
                      <a:pt x="658380" y="490220"/>
                    </a:lnTo>
                    <a:lnTo>
                      <a:pt x="661352" y="488950"/>
                    </a:lnTo>
                    <a:lnTo>
                      <a:pt x="664273" y="486410"/>
                    </a:lnTo>
                    <a:lnTo>
                      <a:pt x="667118" y="485140"/>
                    </a:lnTo>
                    <a:lnTo>
                      <a:pt x="669899" y="482600"/>
                    </a:lnTo>
                    <a:lnTo>
                      <a:pt x="691235" y="459740"/>
                    </a:lnTo>
                    <a:lnTo>
                      <a:pt x="693140" y="457200"/>
                    </a:lnTo>
                    <a:lnTo>
                      <a:pt x="897813" y="137160"/>
                    </a:lnTo>
                    <a:lnTo>
                      <a:pt x="898258" y="135890"/>
                    </a:lnTo>
                    <a:lnTo>
                      <a:pt x="899642" y="135890"/>
                    </a:lnTo>
                    <a:lnTo>
                      <a:pt x="900125" y="134620"/>
                    </a:lnTo>
                    <a:lnTo>
                      <a:pt x="1249011" y="134620"/>
                    </a:lnTo>
                    <a:lnTo>
                      <a:pt x="1313815" y="33020"/>
                    </a:lnTo>
                    <a:lnTo>
                      <a:pt x="1314361" y="31750"/>
                    </a:lnTo>
                    <a:lnTo>
                      <a:pt x="1314615" y="31750"/>
                    </a:lnTo>
                    <a:lnTo>
                      <a:pt x="1315059" y="30480"/>
                    </a:lnTo>
                    <a:lnTo>
                      <a:pt x="1315427" y="29210"/>
                    </a:lnTo>
                    <a:lnTo>
                      <a:pt x="1315720" y="27940"/>
                    </a:lnTo>
                    <a:lnTo>
                      <a:pt x="1315935" y="26670"/>
                    </a:lnTo>
                    <a:lnTo>
                      <a:pt x="1316075" y="26670"/>
                    </a:lnTo>
                    <a:lnTo>
                      <a:pt x="1315923" y="21590"/>
                    </a:lnTo>
                    <a:lnTo>
                      <a:pt x="1315707" y="21590"/>
                    </a:lnTo>
                    <a:lnTo>
                      <a:pt x="1315415" y="20320"/>
                    </a:lnTo>
                    <a:lnTo>
                      <a:pt x="1315046" y="19050"/>
                    </a:lnTo>
                    <a:lnTo>
                      <a:pt x="1314602" y="17780"/>
                    </a:lnTo>
                    <a:lnTo>
                      <a:pt x="1314081" y="16510"/>
                    </a:lnTo>
                    <a:lnTo>
                      <a:pt x="1313497" y="15240"/>
                    </a:lnTo>
                    <a:lnTo>
                      <a:pt x="1312837" y="15240"/>
                    </a:lnTo>
                    <a:lnTo>
                      <a:pt x="1312113" y="13970"/>
                    </a:lnTo>
                    <a:lnTo>
                      <a:pt x="1311338" y="12700"/>
                    </a:lnTo>
                    <a:lnTo>
                      <a:pt x="1310932" y="12700"/>
                    </a:lnTo>
                    <a:lnTo>
                      <a:pt x="1310068" y="11430"/>
                    </a:lnTo>
                    <a:close/>
                  </a:path>
                  <a:path w="2431415" h="511810">
                    <a:moveTo>
                      <a:pt x="1565605" y="499110"/>
                    </a:moveTo>
                    <a:lnTo>
                      <a:pt x="1137958" y="499110"/>
                    </a:lnTo>
                    <a:lnTo>
                      <a:pt x="1139545" y="500380"/>
                    </a:lnTo>
                    <a:lnTo>
                      <a:pt x="1564589" y="500380"/>
                    </a:lnTo>
                    <a:lnTo>
                      <a:pt x="1565605" y="499110"/>
                    </a:lnTo>
                    <a:close/>
                  </a:path>
                  <a:path w="2431415" h="511810">
                    <a:moveTo>
                      <a:pt x="1569440" y="496570"/>
                    </a:moveTo>
                    <a:lnTo>
                      <a:pt x="1133335" y="496570"/>
                    </a:lnTo>
                    <a:lnTo>
                      <a:pt x="1136396" y="499110"/>
                    </a:lnTo>
                    <a:lnTo>
                      <a:pt x="1566595" y="499110"/>
                    </a:lnTo>
                    <a:lnTo>
                      <a:pt x="1567561" y="497840"/>
                    </a:lnTo>
                    <a:lnTo>
                      <a:pt x="1568513" y="497840"/>
                    </a:lnTo>
                    <a:lnTo>
                      <a:pt x="1569440" y="496570"/>
                    </a:lnTo>
                    <a:close/>
                  </a:path>
                  <a:path w="2431415" h="511810">
                    <a:moveTo>
                      <a:pt x="1863458" y="11430"/>
                    </a:moveTo>
                    <a:lnTo>
                      <a:pt x="1410665" y="11430"/>
                    </a:lnTo>
                    <a:lnTo>
                      <a:pt x="1397647" y="16510"/>
                    </a:lnTo>
                    <a:lnTo>
                      <a:pt x="1391412" y="19050"/>
                    </a:lnTo>
                    <a:lnTo>
                      <a:pt x="1388376" y="21590"/>
                    </a:lnTo>
                    <a:lnTo>
                      <a:pt x="1385404" y="22860"/>
                    </a:lnTo>
                    <a:lnTo>
                      <a:pt x="1382496" y="25400"/>
                    </a:lnTo>
                    <a:lnTo>
                      <a:pt x="1379639" y="26670"/>
                    </a:lnTo>
                    <a:lnTo>
                      <a:pt x="1376870" y="29210"/>
                    </a:lnTo>
                    <a:lnTo>
                      <a:pt x="1353616" y="54610"/>
                    </a:lnTo>
                    <a:lnTo>
                      <a:pt x="1115898" y="426720"/>
                    </a:lnTo>
                    <a:lnTo>
                      <a:pt x="1114996" y="427990"/>
                    </a:lnTo>
                    <a:lnTo>
                      <a:pt x="1114145" y="429260"/>
                    </a:lnTo>
                    <a:lnTo>
                      <a:pt x="1113345" y="431800"/>
                    </a:lnTo>
                    <a:lnTo>
                      <a:pt x="1112596" y="433070"/>
                    </a:lnTo>
                    <a:lnTo>
                      <a:pt x="1111897" y="434340"/>
                    </a:lnTo>
                    <a:lnTo>
                      <a:pt x="1111262" y="435610"/>
                    </a:lnTo>
                    <a:lnTo>
                      <a:pt x="1110678" y="438150"/>
                    </a:lnTo>
                    <a:lnTo>
                      <a:pt x="1110157" y="439420"/>
                    </a:lnTo>
                    <a:lnTo>
                      <a:pt x="1109687" y="440690"/>
                    </a:lnTo>
                    <a:lnTo>
                      <a:pt x="1109281" y="441960"/>
                    </a:lnTo>
                    <a:lnTo>
                      <a:pt x="1108925" y="444500"/>
                    </a:lnTo>
                    <a:lnTo>
                      <a:pt x="1108633" y="445770"/>
                    </a:lnTo>
                    <a:lnTo>
                      <a:pt x="1108392" y="447040"/>
                    </a:lnTo>
                    <a:lnTo>
                      <a:pt x="1108214" y="449580"/>
                    </a:lnTo>
                    <a:lnTo>
                      <a:pt x="1108163" y="457200"/>
                    </a:lnTo>
                    <a:lnTo>
                      <a:pt x="1108227" y="458470"/>
                    </a:lnTo>
                    <a:lnTo>
                      <a:pt x="1108405" y="459740"/>
                    </a:lnTo>
                    <a:lnTo>
                      <a:pt x="1108646" y="461010"/>
                    </a:lnTo>
                    <a:lnTo>
                      <a:pt x="1108938" y="463550"/>
                    </a:lnTo>
                    <a:lnTo>
                      <a:pt x="1109294" y="464820"/>
                    </a:lnTo>
                    <a:lnTo>
                      <a:pt x="1109713" y="466090"/>
                    </a:lnTo>
                    <a:lnTo>
                      <a:pt x="1110195" y="468630"/>
                    </a:lnTo>
                    <a:lnTo>
                      <a:pt x="1110716" y="469900"/>
                    </a:lnTo>
                    <a:lnTo>
                      <a:pt x="1111300" y="471170"/>
                    </a:lnTo>
                    <a:lnTo>
                      <a:pt x="1111948" y="472440"/>
                    </a:lnTo>
                    <a:lnTo>
                      <a:pt x="1112647" y="474980"/>
                    </a:lnTo>
                    <a:lnTo>
                      <a:pt x="1113383" y="476250"/>
                    </a:lnTo>
                    <a:lnTo>
                      <a:pt x="1114196" y="477520"/>
                    </a:lnTo>
                    <a:lnTo>
                      <a:pt x="1115047" y="478790"/>
                    </a:lnTo>
                    <a:lnTo>
                      <a:pt x="1115961" y="480060"/>
                    </a:lnTo>
                    <a:lnTo>
                      <a:pt x="1116914" y="482600"/>
                    </a:lnTo>
                    <a:lnTo>
                      <a:pt x="1126236" y="492760"/>
                    </a:lnTo>
                    <a:lnTo>
                      <a:pt x="1127582" y="492760"/>
                    </a:lnTo>
                    <a:lnTo>
                      <a:pt x="1128966" y="494030"/>
                    </a:lnTo>
                    <a:lnTo>
                      <a:pt x="1131849" y="496570"/>
                    </a:lnTo>
                    <a:lnTo>
                      <a:pt x="1570342" y="496570"/>
                    </a:lnTo>
                    <a:lnTo>
                      <a:pt x="1572069" y="494030"/>
                    </a:lnTo>
                    <a:lnTo>
                      <a:pt x="1572882" y="494030"/>
                    </a:lnTo>
                    <a:lnTo>
                      <a:pt x="1573682" y="492760"/>
                    </a:lnTo>
                    <a:lnTo>
                      <a:pt x="1574444" y="491490"/>
                    </a:lnTo>
                    <a:lnTo>
                      <a:pt x="1575181" y="491490"/>
                    </a:lnTo>
                    <a:lnTo>
                      <a:pt x="1576552" y="488950"/>
                    </a:lnTo>
                    <a:lnTo>
                      <a:pt x="1577187" y="487680"/>
                    </a:lnTo>
                    <a:lnTo>
                      <a:pt x="1646113" y="379730"/>
                    </a:lnTo>
                    <a:lnTo>
                      <a:pt x="1299349" y="379730"/>
                    </a:lnTo>
                    <a:lnTo>
                      <a:pt x="1298854" y="378460"/>
                    </a:lnTo>
                    <a:lnTo>
                      <a:pt x="1298422" y="378460"/>
                    </a:lnTo>
                    <a:lnTo>
                      <a:pt x="1298079" y="377190"/>
                    </a:lnTo>
                    <a:lnTo>
                      <a:pt x="1297762" y="377190"/>
                    </a:lnTo>
                    <a:lnTo>
                      <a:pt x="1297635" y="375920"/>
                    </a:lnTo>
                    <a:lnTo>
                      <a:pt x="1297762" y="373380"/>
                    </a:lnTo>
                    <a:lnTo>
                      <a:pt x="1298232" y="373380"/>
                    </a:lnTo>
                    <a:lnTo>
                      <a:pt x="1448866" y="137160"/>
                    </a:lnTo>
                    <a:lnTo>
                      <a:pt x="1449311" y="135890"/>
                    </a:lnTo>
                    <a:lnTo>
                      <a:pt x="1450695" y="135890"/>
                    </a:lnTo>
                    <a:lnTo>
                      <a:pt x="1451178" y="134620"/>
                    </a:lnTo>
                    <a:lnTo>
                      <a:pt x="1802549" y="134620"/>
                    </a:lnTo>
                    <a:lnTo>
                      <a:pt x="1803120" y="133350"/>
                    </a:lnTo>
                    <a:lnTo>
                      <a:pt x="1803755" y="133350"/>
                    </a:lnTo>
                    <a:lnTo>
                      <a:pt x="1804276" y="132080"/>
                    </a:lnTo>
                    <a:lnTo>
                      <a:pt x="1867357" y="34290"/>
                    </a:lnTo>
                    <a:lnTo>
                      <a:pt x="1867941" y="33020"/>
                    </a:lnTo>
                    <a:lnTo>
                      <a:pt x="1868449" y="31750"/>
                    </a:lnTo>
                    <a:lnTo>
                      <a:pt x="1868893" y="30480"/>
                    </a:lnTo>
                    <a:lnTo>
                      <a:pt x="1869262" y="29210"/>
                    </a:lnTo>
                    <a:lnTo>
                      <a:pt x="1869427" y="29210"/>
                    </a:lnTo>
                    <a:lnTo>
                      <a:pt x="1869681" y="27940"/>
                    </a:lnTo>
                    <a:lnTo>
                      <a:pt x="1869859" y="26670"/>
                    </a:lnTo>
                    <a:lnTo>
                      <a:pt x="1869668" y="21590"/>
                    </a:lnTo>
                    <a:lnTo>
                      <a:pt x="1869414" y="20320"/>
                    </a:lnTo>
                    <a:lnTo>
                      <a:pt x="1869071" y="19050"/>
                    </a:lnTo>
                    <a:lnTo>
                      <a:pt x="1868881" y="19050"/>
                    </a:lnTo>
                    <a:lnTo>
                      <a:pt x="1868436" y="17780"/>
                    </a:lnTo>
                    <a:lnTo>
                      <a:pt x="1867916" y="16510"/>
                    </a:lnTo>
                    <a:lnTo>
                      <a:pt x="1867331" y="15240"/>
                    </a:lnTo>
                    <a:lnTo>
                      <a:pt x="1867014" y="15240"/>
                    </a:lnTo>
                    <a:lnTo>
                      <a:pt x="1866328" y="13970"/>
                    </a:lnTo>
                    <a:lnTo>
                      <a:pt x="1865960" y="13970"/>
                    </a:lnTo>
                    <a:lnTo>
                      <a:pt x="1864766" y="12700"/>
                    </a:lnTo>
                    <a:lnTo>
                      <a:pt x="1864347" y="12700"/>
                    </a:lnTo>
                    <a:lnTo>
                      <a:pt x="1863458" y="11430"/>
                    </a:lnTo>
                    <a:close/>
                  </a:path>
                  <a:path w="2431415" h="511810">
                    <a:moveTo>
                      <a:pt x="1047432" y="433070"/>
                    </a:moveTo>
                    <a:lnTo>
                      <a:pt x="787857" y="433070"/>
                    </a:lnTo>
                    <a:lnTo>
                      <a:pt x="788454" y="434340"/>
                    </a:lnTo>
                    <a:lnTo>
                      <a:pt x="1046302" y="434340"/>
                    </a:lnTo>
                    <a:lnTo>
                      <a:pt x="1047432" y="433070"/>
                    </a:lnTo>
                    <a:close/>
                  </a:path>
                  <a:path w="2431415" h="511810">
                    <a:moveTo>
                      <a:pt x="1058887" y="427990"/>
                    </a:moveTo>
                    <a:lnTo>
                      <a:pt x="785812" y="427990"/>
                    </a:lnTo>
                    <a:lnTo>
                      <a:pt x="785660" y="429260"/>
                    </a:lnTo>
                    <a:lnTo>
                      <a:pt x="785964" y="431800"/>
                    </a:lnTo>
                    <a:lnTo>
                      <a:pt x="786257" y="431800"/>
                    </a:lnTo>
                    <a:lnTo>
                      <a:pt x="786625" y="433070"/>
                    </a:lnTo>
                    <a:lnTo>
                      <a:pt x="1050747" y="433070"/>
                    </a:lnTo>
                    <a:lnTo>
                      <a:pt x="1051826" y="431800"/>
                    </a:lnTo>
                    <a:lnTo>
                      <a:pt x="1053934" y="430530"/>
                    </a:lnTo>
                    <a:lnTo>
                      <a:pt x="1055966" y="430530"/>
                    </a:lnTo>
                    <a:lnTo>
                      <a:pt x="1056970" y="429260"/>
                    </a:lnTo>
                    <a:lnTo>
                      <a:pt x="1057935" y="429260"/>
                    </a:lnTo>
                    <a:lnTo>
                      <a:pt x="1058887" y="427990"/>
                    </a:lnTo>
                    <a:close/>
                  </a:path>
                  <a:path w="2431415" h="511810">
                    <a:moveTo>
                      <a:pt x="1249011" y="134620"/>
                    </a:moveTo>
                    <a:lnTo>
                      <a:pt x="1091425" y="134620"/>
                    </a:lnTo>
                    <a:lnTo>
                      <a:pt x="1091895" y="135890"/>
                    </a:lnTo>
                    <a:lnTo>
                      <a:pt x="1093279" y="135890"/>
                    </a:lnTo>
                    <a:lnTo>
                      <a:pt x="1093724" y="137160"/>
                    </a:lnTo>
                    <a:lnTo>
                      <a:pt x="1094244" y="137160"/>
                    </a:lnTo>
                    <a:lnTo>
                      <a:pt x="1094384" y="138430"/>
                    </a:lnTo>
                    <a:lnTo>
                      <a:pt x="1094536" y="138430"/>
                    </a:lnTo>
                    <a:lnTo>
                      <a:pt x="1094689" y="139700"/>
                    </a:lnTo>
                    <a:lnTo>
                      <a:pt x="1094536" y="140970"/>
                    </a:lnTo>
                    <a:lnTo>
                      <a:pt x="1094384" y="140970"/>
                    </a:lnTo>
                    <a:lnTo>
                      <a:pt x="1094257" y="142240"/>
                    </a:lnTo>
                    <a:lnTo>
                      <a:pt x="1094105" y="142240"/>
                    </a:lnTo>
                    <a:lnTo>
                      <a:pt x="984326" y="313690"/>
                    </a:lnTo>
                    <a:lnTo>
                      <a:pt x="983881" y="314960"/>
                    </a:lnTo>
                    <a:lnTo>
                      <a:pt x="982802" y="314960"/>
                    </a:lnTo>
                    <a:lnTo>
                      <a:pt x="982179" y="316230"/>
                    </a:lnTo>
                    <a:lnTo>
                      <a:pt x="857796" y="316230"/>
                    </a:lnTo>
                    <a:lnTo>
                      <a:pt x="857186" y="317500"/>
                    </a:lnTo>
                    <a:lnTo>
                      <a:pt x="855903" y="317500"/>
                    </a:lnTo>
                    <a:lnTo>
                      <a:pt x="855611" y="318770"/>
                    </a:lnTo>
                    <a:lnTo>
                      <a:pt x="786244" y="426720"/>
                    </a:lnTo>
                    <a:lnTo>
                      <a:pt x="786091" y="427990"/>
                    </a:lnTo>
                    <a:lnTo>
                      <a:pt x="1059815" y="427990"/>
                    </a:lnTo>
                    <a:lnTo>
                      <a:pt x="1060716" y="426720"/>
                    </a:lnTo>
                    <a:lnTo>
                      <a:pt x="1061580" y="425450"/>
                    </a:lnTo>
                    <a:lnTo>
                      <a:pt x="1062431" y="425450"/>
                    </a:lnTo>
                    <a:lnTo>
                      <a:pt x="1063256" y="424180"/>
                    </a:lnTo>
                    <a:lnTo>
                      <a:pt x="1064056" y="424180"/>
                    </a:lnTo>
                    <a:lnTo>
                      <a:pt x="1065555" y="421640"/>
                    </a:lnTo>
                    <a:lnTo>
                      <a:pt x="1066253" y="420370"/>
                    </a:lnTo>
                    <a:lnTo>
                      <a:pt x="1066927" y="420370"/>
                    </a:lnTo>
                    <a:lnTo>
                      <a:pt x="1067562" y="419100"/>
                    </a:lnTo>
                    <a:lnTo>
                      <a:pt x="1249011" y="134620"/>
                    </a:lnTo>
                    <a:close/>
                  </a:path>
                  <a:path w="2431415" h="511810">
                    <a:moveTo>
                      <a:pt x="1755406" y="203200"/>
                    </a:moveTo>
                    <a:lnTo>
                      <a:pt x="1523060" y="203200"/>
                    </a:lnTo>
                    <a:lnTo>
                      <a:pt x="1455991" y="308610"/>
                    </a:lnTo>
                    <a:lnTo>
                      <a:pt x="1455674" y="308610"/>
                    </a:lnTo>
                    <a:lnTo>
                      <a:pt x="1455534" y="309880"/>
                    </a:lnTo>
                    <a:lnTo>
                      <a:pt x="1455381" y="309880"/>
                    </a:lnTo>
                    <a:lnTo>
                      <a:pt x="1455229" y="311150"/>
                    </a:lnTo>
                    <a:lnTo>
                      <a:pt x="1455381" y="312420"/>
                    </a:lnTo>
                    <a:lnTo>
                      <a:pt x="1455547" y="312420"/>
                    </a:lnTo>
                    <a:lnTo>
                      <a:pt x="1455750" y="313690"/>
                    </a:lnTo>
                    <a:lnTo>
                      <a:pt x="1456296" y="313690"/>
                    </a:lnTo>
                    <a:lnTo>
                      <a:pt x="1456766" y="314960"/>
                    </a:lnTo>
                    <a:lnTo>
                      <a:pt x="1457871" y="314960"/>
                    </a:lnTo>
                    <a:lnTo>
                      <a:pt x="1458188" y="316230"/>
                    </a:lnTo>
                    <a:lnTo>
                      <a:pt x="1533474" y="316230"/>
                    </a:lnTo>
                    <a:lnTo>
                      <a:pt x="1534058" y="317500"/>
                    </a:lnTo>
                    <a:lnTo>
                      <a:pt x="1534820" y="317500"/>
                    </a:lnTo>
                    <a:lnTo>
                      <a:pt x="1535239" y="318770"/>
                    </a:lnTo>
                    <a:lnTo>
                      <a:pt x="1535734" y="318770"/>
                    </a:lnTo>
                    <a:lnTo>
                      <a:pt x="1535912" y="320040"/>
                    </a:lnTo>
                    <a:lnTo>
                      <a:pt x="1535976" y="321310"/>
                    </a:lnTo>
                    <a:lnTo>
                      <a:pt x="1535912" y="322580"/>
                    </a:lnTo>
                    <a:lnTo>
                      <a:pt x="1535747" y="322580"/>
                    </a:lnTo>
                    <a:lnTo>
                      <a:pt x="1535353" y="323850"/>
                    </a:lnTo>
                    <a:lnTo>
                      <a:pt x="1500543" y="378460"/>
                    </a:lnTo>
                    <a:lnTo>
                      <a:pt x="1499971" y="378460"/>
                    </a:lnTo>
                    <a:lnTo>
                      <a:pt x="1499717" y="379730"/>
                    </a:lnTo>
                    <a:lnTo>
                      <a:pt x="1646113" y="379730"/>
                    </a:lnTo>
                    <a:lnTo>
                      <a:pt x="1755584" y="208280"/>
                    </a:lnTo>
                    <a:lnTo>
                      <a:pt x="1756029" y="208280"/>
                    </a:lnTo>
                    <a:lnTo>
                      <a:pt x="1756156" y="207010"/>
                    </a:lnTo>
                    <a:lnTo>
                      <a:pt x="1755863" y="204470"/>
                    </a:lnTo>
                    <a:lnTo>
                      <a:pt x="1755571" y="204470"/>
                    </a:lnTo>
                    <a:lnTo>
                      <a:pt x="1755406" y="203200"/>
                    </a:lnTo>
                    <a:close/>
                  </a:path>
                  <a:path w="2431415" h="511810">
                    <a:moveTo>
                      <a:pt x="1753971" y="201930"/>
                    </a:moveTo>
                    <a:lnTo>
                      <a:pt x="1524025" y="201930"/>
                    </a:lnTo>
                    <a:lnTo>
                      <a:pt x="1523758" y="203200"/>
                    </a:lnTo>
                    <a:lnTo>
                      <a:pt x="1754517" y="203200"/>
                    </a:lnTo>
                    <a:lnTo>
                      <a:pt x="1753971" y="201930"/>
                    </a:lnTo>
                    <a:close/>
                  </a:path>
                  <a:path w="2431415" h="511810">
                    <a:moveTo>
                      <a:pt x="754126" y="10160"/>
                    </a:moveTo>
                    <a:lnTo>
                      <a:pt x="308470" y="10160"/>
                    </a:lnTo>
                    <a:lnTo>
                      <a:pt x="305409" y="11430"/>
                    </a:lnTo>
                    <a:lnTo>
                      <a:pt x="754595" y="11430"/>
                    </a:lnTo>
                    <a:lnTo>
                      <a:pt x="754126" y="10160"/>
                    </a:lnTo>
                    <a:close/>
                  </a:path>
                  <a:path w="2431415" h="511810">
                    <a:moveTo>
                      <a:pt x="1308201" y="10160"/>
                    </a:moveTo>
                    <a:lnTo>
                      <a:pt x="863549" y="10160"/>
                    </a:lnTo>
                    <a:lnTo>
                      <a:pt x="860171" y="11430"/>
                    </a:lnTo>
                    <a:lnTo>
                      <a:pt x="1309154" y="11430"/>
                    </a:lnTo>
                    <a:lnTo>
                      <a:pt x="1308201" y="10160"/>
                    </a:lnTo>
                    <a:close/>
                  </a:path>
                  <a:path w="2431415" h="511810">
                    <a:moveTo>
                      <a:pt x="1861540" y="10160"/>
                    </a:moveTo>
                    <a:lnTo>
                      <a:pt x="1417383" y="10160"/>
                    </a:lnTo>
                    <a:lnTo>
                      <a:pt x="1414005" y="11430"/>
                    </a:lnTo>
                    <a:lnTo>
                      <a:pt x="1863001" y="11430"/>
                    </a:lnTo>
                    <a:lnTo>
                      <a:pt x="1861540" y="10160"/>
                    </a:lnTo>
                    <a:close/>
                  </a:path>
                  <a:path w="2431415" h="511810">
                    <a:moveTo>
                      <a:pt x="751065" y="8890"/>
                    </a:moveTo>
                    <a:lnTo>
                      <a:pt x="314617" y="8890"/>
                    </a:lnTo>
                    <a:lnTo>
                      <a:pt x="311531" y="10160"/>
                    </a:lnTo>
                    <a:lnTo>
                      <a:pt x="752119" y="10160"/>
                    </a:lnTo>
                    <a:lnTo>
                      <a:pt x="751065" y="8890"/>
                    </a:lnTo>
                    <a:close/>
                  </a:path>
                  <a:path w="2431415" h="511810">
                    <a:moveTo>
                      <a:pt x="1306156" y="8890"/>
                    </a:moveTo>
                    <a:lnTo>
                      <a:pt x="870369" y="8890"/>
                    </a:lnTo>
                    <a:lnTo>
                      <a:pt x="866952" y="10160"/>
                    </a:lnTo>
                    <a:lnTo>
                      <a:pt x="1306677" y="10160"/>
                    </a:lnTo>
                    <a:lnTo>
                      <a:pt x="1306156" y="8890"/>
                    </a:lnTo>
                    <a:close/>
                  </a:path>
                  <a:path w="2431415" h="511810">
                    <a:moveTo>
                      <a:pt x="1860003" y="8890"/>
                    </a:moveTo>
                    <a:lnTo>
                      <a:pt x="1424203" y="8890"/>
                    </a:lnTo>
                    <a:lnTo>
                      <a:pt x="1420787" y="10160"/>
                    </a:lnTo>
                    <a:lnTo>
                      <a:pt x="1860524" y="10160"/>
                    </a:lnTo>
                    <a:lnTo>
                      <a:pt x="1860003" y="8890"/>
                    </a:lnTo>
                    <a:close/>
                  </a:path>
                  <a:path w="2431415" h="511810">
                    <a:moveTo>
                      <a:pt x="746747" y="7620"/>
                    </a:moveTo>
                    <a:lnTo>
                      <a:pt x="323799" y="7620"/>
                    </a:lnTo>
                    <a:lnTo>
                      <a:pt x="320738" y="8890"/>
                    </a:lnTo>
                    <a:lnTo>
                      <a:pt x="747826" y="8890"/>
                    </a:lnTo>
                    <a:lnTo>
                      <a:pt x="746747" y="7620"/>
                    </a:lnTo>
                    <a:close/>
                  </a:path>
                  <a:path w="2431415" h="511810">
                    <a:moveTo>
                      <a:pt x="1301165" y="7620"/>
                    </a:moveTo>
                    <a:lnTo>
                      <a:pt x="880706" y="7620"/>
                    </a:lnTo>
                    <a:lnTo>
                      <a:pt x="877252" y="8890"/>
                    </a:lnTo>
                    <a:lnTo>
                      <a:pt x="1302308" y="8890"/>
                    </a:lnTo>
                    <a:lnTo>
                      <a:pt x="1301165" y="7620"/>
                    </a:lnTo>
                    <a:close/>
                  </a:path>
                  <a:path w="2431415" h="511810">
                    <a:moveTo>
                      <a:pt x="1855012" y="7620"/>
                    </a:moveTo>
                    <a:lnTo>
                      <a:pt x="1434541" y="7620"/>
                    </a:lnTo>
                    <a:lnTo>
                      <a:pt x="1431086" y="8890"/>
                    </a:lnTo>
                    <a:lnTo>
                      <a:pt x="1856155" y="8890"/>
                    </a:lnTo>
                    <a:lnTo>
                      <a:pt x="1855012" y="7620"/>
                    </a:lnTo>
                    <a:close/>
                  </a:path>
                  <a:path w="2431415" h="511810">
                    <a:moveTo>
                      <a:pt x="1952752" y="2540"/>
                    </a:moveTo>
                    <a:lnTo>
                      <a:pt x="1940623" y="2540"/>
                    </a:lnTo>
                    <a:lnTo>
                      <a:pt x="1940064" y="3810"/>
                    </a:lnTo>
                    <a:lnTo>
                      <a:pt x="1953133" y="3810"/>
                    </a:lnTo>
                    <a:lnTo>
                      <a:pt x="1952752" y="2540"/>
                    </a:lnTo>
                    <a:close/>
                  </a:path>
                  <a:path w="2431415" h="511810">
                    <a:moveTo>
                      <a:pt x="1951418" y="1270"/>
                    </a:moveTo>
                    <a:lnTo>
                      <a:pt x="1942147" y="1270"/>
                    </a:lnTo>
                    <a:lnTo>
                      <a:pt x="1941233" y="2540"/>
                    </a:lnTo>
                    <a:lnTo>
                      <a:pt x="1952117" y="2540"/>
                    </a:lnTo>
                    <a:lnTo>
                      <a:pt x="1951418" y="1270"/>
                    </a:lnTo>
                    <a:close/>
                  </a:path>
                  <a:path w="2431415" h="511810">
                    <a:moveTo>
                      <a:pt x="1948789" y="0"/>
                    </a:moveTo>
                    <a:lnTo>
                      <a:pt x="1944789" y="0"/>
                    </a:lnTo>
                    <a:lnTo>
                      <a:pt x="1944230" y="1270"/>
                    </a:lnTo>
                    <a:lnTo>
                      <a:pt x="1949348" y="1270"/>
                    </a:lnTo>
                    <a:lnTo>
                      <a:pt x="1948789" y="0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 wrap="square" lIns="0" tIns="0" rIns="0" bIns="0" rtlCol="0"/>
              <a:lstStyle/>
              <a:p>
                <a:pPr algn="ctr"/>
                <a:endParaRPr/>
              </a:p>
            </p:txBody>
          </p:sp>
          <p:sp>
            <p:nvSpPr>
              <p:cNvPr id="11" name="Text Box 2">
                <a:hlinkClick r:id="rId6"/>
                <a:extLst>
                  <a:ext uri="{FF2B5EF4-FFF2-40B4-BE49-F238E27FC236}">
                    <a16:creationId xmlns:a16="http://schemas.microsoft.com/office/drawing/2014/main" id="{3F072677-BD21-13A6-AA04-1A5BFAFC58F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32181" y="6292302"/>
                <a:ext cx="1336862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EUROPOS.GROUP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  <p:sp>
            <p:nvSpPr>
              <p:cNvPr id="12" name="Text Box 2">
                <a:extLst>
                  <a:ext uri="{FF2B5EF4-FFF2-40B4-BE49-F238E27FC236}">
                    <a16:creationId xmlns:a16="http://schemas.microsoft.com/office/drawing/2014/main" id="{8EF40DAD-6813-A140-4FB2-64702D48A63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328917" y="6287049"/>
                <a:ext cx="1711455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EUROPOS.RU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</p:grpSp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33758752-9D7C-E8AB-A04B-A4C7041D18E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6116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EUROPOS.KZ</a:t>
              </a:r>
              <a:endParaRPr lang="x-none" altLang="x-none" sz="1000" dirty="0">
                <a:solidFill>
                  <a:schemeClr val="tx2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4589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7DC663-447B-DF08-F90F-08911F0BD63C}"/>
              </a:ext>
            </a:extLst>
          </p:cNvPr>
          <p:cNvSpPr txBox="1"/>
          <p:nvPr/>
        </p:nvSpPr>
        <p:spPr>
          <a:xfrm>
            <a:off x="4040372" y="204293"/>
            <a:ext cx="737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Универсальность использования</a:t>
            </a:r>
          </a:p>
        </p:txBody>
      </p:sp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3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6850380" y="587237"/>
            <a:ext cx="534162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08B3A3E-CF13-4AE3-9B9C-EB65C93CF1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69" y="835056"/>
            <a:ext cx="2383736" cy="2383736"/>
          </a:xfrm>
          <a:prstGeom prst="rect">
            <a:avLst/>
          </a:prstGeom>
        </p:spPr>
      </p:pic>
      <p:sp>
        <p:nvSpPr>
          <p:cNvPr id="11" name="object 53">
            <a:extLst>
              <a:ext uri="{FF2B5EF4-FFF2-40B4-BE49-F238E27FC236}">
                <a16:creationId xmlns:a16="http://schemas.microsoft.com/office/drawing/2014/main" id="{F0FA5A26-1826-4CA0-882B-A4BF63452930}"/>
              </a:ext>
            </a:extLst>
          </p:cNvPr>
          <p:cNvSpPr txBox="1"/>
          <p:nvPr/>
        </p:nvSpPr>
        <p:spPr>
          <a:xfrm>
            <a:off x="8251930" y="3239734"/>
            <a:ext cx="3713375" cy="2237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6350" algn="ctr">
              <a:lnSpc>
                <a:spcPct val="101699"/>
              </a:lnSpc>
              <a:spcBef>
                <a:spcPts val="90"/>
              </a:spcBef>
            </a:pPr>
            <a:r>
              <a:rPr lang="ru-RU" sz="1400" spc="25" dirty="0">
                <a:latin typeface="Montserrat" panose="00000500000000000000" pitchFamily="2" charset="-52"/>
                <a:cs typeface="Acrom Bold"/>
              </a:rPr>
              <a:t>гипермаркет/супермаркет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A910873-3D76-480F-9BCC-95BB510590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895" y="850623"/>
            <a:ext cx="2383736" cy="2383736"/>
          </a:xfrm>
          <a:prstGeom prst="rect">
            <a:avLst/>
          </a:prstGeom>
        </p:spPr>
      </p:pic>
      <p:sp>
        <p:nvSpPr>
          <p:cNvPr id="14" name="object 53">
            <a:extLst>
              <a:ext uri="{FF2B5EF4-FFF2-40B4-BE49-F238E27FC236}">
                <a16:creationId xmlns:a16="http://schemas.microsoft.com/office/drawing/2014/main" id="{97B75CC3-CB89-4DB3-BA93-22A3811B6156}"/>
              </a:ext>
            </a:extLst>
          </p:cNvPr>
          <p:cNvSpPr txBox="1"/>
          <p:nvPr/>
        </p:nvSpPr>
        <p:spPr>
          <a:xfrm>
            <a:off x="1081464" y="3193077"/>
            <a:ext cx="2012587" cy="2237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6350" algn="ctr">
              <a:lnSpc>
                <a:spcPct val="101699"/>
              </a:lnSpc>
              <a:spcBef>
                <a:spcPts val="90"/>
              </a:spcBef>
            </a:pPr>
            <a:r>
              <a:rPr lang="ru-RU" sz="1400" spc="25" dirty="0" err="1">
                <a:latin typeface="Montserrat" panose="00000500000000000000" pitchFamily="2" charset="-52"/>
                <a:cs typeface="Acrom Bold"/>
              </a:rPr>
              <a:t>минимаркет</a:t>
            </a:r>
            <a:endParaRPr lang="ru-RU" sz="1400" spc="25" dirty="0">
              <a:latin typeface="Montserrat" panose="00000500000000000000" pitchFamily="2" charset="-52"/>
              <a:cs typeface="Acrom Bold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3FB703B-BB00-4837-B959-762549CE61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68" y="3591346"/>
            <a:ext cx="2382981" cy="2382981"/>
          </a:xfrm>
          <a:prstGeom prst="rect">
            <a:avLst/>
          </a:prstGeom>
        </p:spPr>
      </p:pic>
      <p:sp>
        <p:nvSpPr>
          <p:cNvPr id="16" name="object 53">
            <a:extLst>
              <a:ext uri="{FF2B5EF4-FFF2-40B4-BE49-F238E27FC236}">
                <a16:creationId xmlns:a16="http://schemas.microsoft.com/office/drawing/2014/main" id="{84C290AB-A8F5-496F-B94E-BFC6C3EED687}"/>
              </a:ext>
            </a:extLst>
          </p:cNvPr>
          <p:cNvSpPr txBox="1"/>
          <p:nvPr/>
        </p:nvSpPr>
        <p:spPr>
          <a:xfrm>
            <a:off x="231069" y="5979639"/>
            <a:ext cx="3713375" cy="2237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6350" algn="ctr">
              <a:lnSpc>
                <a:spcPct val="101699"/>
              </a:lnSpc>
              <a:spcBef>
                <a:spcPts val="90"/>
              </a:spcBef>
            </a:pPr>
            <a:r>
              <a:rPr lang="ru-RU" sz="1400" spc="25" dirty="0">
                <a:latin typeface="Montserrat" panose="00000500000000000000" pitchFamily="2" charset="-52"/>
                <a:cs typeface="Acrom Bold"/>
              </a:rPr>
              <a:t>детские товары, игрушки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5E0FECB-FFF6-4629-A5A7-ECEED8BFF0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360" y="3604466"/>
            <a:ext cx="2383735" cy="2383735"/>
          </a:xfrm>
          <a:prstGeom prst="rect">
            <a:avLst/>
          </a:prstGeom>
        </p:spPr>
      </p:pic>
      <p:sp>
        <p:nvSpPr>
          <p:cNvPr id="18" name="object 53">
            <a:extLst>
              <a:ext uri="{FF2B5EF4-FFF2-40B4-BE49-F238E27FC236}">
                <a16:creationId xmlns:a16="http://schemas.microsoft.com/office/drawing/2014/main" id="{F27BA20F-6143-41B1-B66A-4F2362EB7162}"/>
              </a:ext>
            </a:extLst>
          </p:cNvPr>
          <p:cNvSpPr txBox="1"/>
          <p:nvPr/>
        </p:nvSpPr>
        <p:spPr>
          <a:xfrm>
            <a:off x="4306539" y="6010882"/>
            <a:ext cx="3713375" cy="2237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6350" algn="ctr">
              <a:lnSpc>
                <a:spcPct val="101699"/>
              </a:lnSpc>
              <a:spcBef>
                <a:spcPts val="90"/>
              </a:spcBef>
            </a:pPr>
            <a:r>
              <a:rPr lang="ru-RU" sz="1400" spc="25" dirty="0">
                <a:latin typeface="Montserrat" panose="00000500000000000000" pitchFamily="2" charset="-52"/>
                <a:cs typeface="Acrom Bold"/>
              </a:rPr>
              <a:t>спортивные товары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D7AAA19-2456-4E75-8003-7ABE656290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794" y="3591346"/>
            <a:ext cx="2382981" cy="2382981"/>
          </a:xfrm>
          <a:prstGeom prst="rect">
            <a:avLst/>
          </a:prstGeom>
        </p:spPr>
      </p:pic>
      <p:sp>
        <p:nvSpPr>
          <p:cNvPr id="20" name="object 53">
            <a:extLst>
              <a:ext uri="{FF2B5EF4-FFF2-40B4-BE49-F238E27FC236}">
                <a16:creationId xmlns:a16="http://schemas.microsoft.com/office/drawing/2014/main" id="{00823514-BF21-4940-B983-2749E5979995}"/>
              </a:ext>
            </a:extLst>
          </p:cNvPr>
          <p:cNvSpPr txBox="1"/>
          <p:nvPr/>
        </p:nvSpPr>
        <p:spPr>
          <a:xfrm>
            <a:off x="9189530" y="6061071"/>
            <a:ext cx="2030153" cy="2237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6350" algn="ctr">
              <a:lnSpc>
                <a:spcPct val="101699"/>
              </a:lnSpc>
              <a:spcBef>
                <a:spcPts val="90"/>
              </a:spcBef>
            </a:pPr>
            <a:r>
              <a:rPr lang="ru-RU" sz="1400" spc="25" dirty="0">
                <a:latin typeface="Montserrat" panose="00000500000000000000" pitchFamily="2" charset="-52"/>
                <a:cs typeface="Acrom Bold"/>
              </a:rPr>
              <a:t>зоотовары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8B50220-BCE4-411C-B6A3-074286D791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519" y="850622"/>
            <a:ext cx="2381577" cy="2381577"/>
          </a:xfrm>
          <a:prstGeom prst="rect">
            <a:avLst/>
          </a:prstGeom>
        </p:spPr>
      </p:pic>
      <p:sp>
        <p:nvSpPr>
          <p:cNvPr id="22" name="object 53">
            <a:extLst>
              <a:ext uri="{FF2B5EF4-FFF2-40B4-BE49-F238E27FC236}">
                <a16:creationId xmlns:a16="http://schemas.microsoft.com/office/drawing/2014/main" id="{77B520FA-8F31-46B1-9A7E-FBA94692FF5C}"/>
              </a:ext>
            </a:extLst>
          </p:cNvPr>
          <p:cNvSpPr txBox="1"/>
          <p:nvPr/>
        </p:nvSpPr>
        <p:spPr>
          <a:xfrm>
            <a:off x="4255902" y="3214075"/>
            <a:ext cx="3713375" cy="2237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6350" algn="ctr">
              <a:lnSpc>
                <a:spcPct val="101699"/>
              </a:lnSpc>
              <a:spcBef>
                <a:spcPts val="90"/>
              </a:spcBef>
            </a:pPr>
            <a:r>
              <a:rPr lang="ru-RU" sz="1400" spc="25" dirty="0">
                <a:latin typeface="Montserrat" panose="00000500000000000000" pitchFamily="2" charset="-52"/>
                <a:cs typeface="Acrom Bold"/>
              </a:rPr>
              <a:t>магазин у дома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4C3AED3-ABA3-0BC4-0E23-A85833C20E77}"/>
              </a:ext>
            </a:extLst>
          </p:cNvPr>
          <p:cNvGrpSpPr/>
          <p:nvPr/>
        </p:nvGrpSpPr>
        <p:grpSpPr>
          <a:xfrm>
            <a:off x="837497" y="6196252"/>
            <a:ext cx="10517006" cy="244865"/>
            <a:chOff x="832181" y="6287049"/>
            <a:chExt cx="10517006" cy="244865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937E6949-461A-1B05-D2DC-41CB0663F76E}"/>
                </a:ext>
              </a:extLst>
            </p:cNvPr>
            <p:cNvGrpSpPr/>
            <p:nvPr/>
          </p:nvGrpSpPr>
          <p:grpSpPr>
            <a:xfrm>
              <a:off x="832181" y="6287049"/>
              <a:ext cx="10517006" cy="244865"/>
              <a:chOff x="832181" y="6287049"/>
              <a:chExt cx="10517006" cy="244865"/>
            </a:xfrm>
          </p:grpSpPr>
          <p:sp>
            <p:nvSpPr>
              <p:cNvPr id="23" name="object 4">
                <a:extLst>
                  <a:ext uri="{FF2B5EF4-FFF2-40B4-BE49-F238E27FC236}">
                    <a16:creationId xmlns:a16="http://schemas.microsoft.com/office/drawing/2014/main" id="{F354B512-CE22-8CC7-2901-5536BF49DC0F}"/>
                  </a:ext>
                </a:extLst>
              </p:cNvPr>
              <p:cNvSpPr/>
              <p:nvPr/>
            </p:nvSpPr>
            <p:spPr>
              <a:xfrm>
                <a:off x="10512870" y="6355871"/>
                <a:ext cx="836317" cy="176043"/>
              </a:xfrm>
              <a:custGeom>
                <a:avLst/>
                <a:gdLst/>
                <a:ahLst/>
                <a:cxnLst/>
                <a:rect l="l" t="t" r="r" b="b"/>
                <a:pathLst>
                  <a:path w="2431415" h="511810">
                    <a:moveTo>
                      <a:pt x="2099118" y="393700"/>
                    </a:moveTo>
                    <a:lnTo>
                      <a:pt x="1901494" y="393700"/>
                    </a:lnTo>
                    <a:lnTo>
                      <a:pt x="1902599" y="394970"/>
                    </a:lnTo>
                    <a:lnTo>
                      <a:pt x="1905812" y="394970"/>
                    </a:lnTo>
                    <a:lnTo>
                      <a:pt x="1906854" y="396240"/>
                    </a:lnTo>
                    <a:lnTo>
                      <a:pt x="1907882" y="396240"/>
                    </a:lnTo>
                    <a:lnTo>
                      <a:pt x="1908898" y="397510"/>
                    </a:lnTo>
                    <a:lnTo>
                      <a:pt x="2127719" y="511810"/>
                    </a:lnTo>
                    <a:lnTo>
                      <a:pt x="2135695" y="511810"/>
                    </a:lnTo>
                    <a:lnTo>
                      <a:pt x="2136406" y="510540"/>
                    </a:lnTo>
                    <a:lnTo>
                      <a:pt x="2137270" y="510540"/>
                    </a:lnTo>
                    <a:lnTo>
                      <a:pt x="2137841" y="509270"/>
                    </a:lnTo>
                    <a:lnTo>
                      <a:pt x="2138349" y="509270"/>
                    </a:lnTo>
                    <a:lnTo>
                      <a:pt x="2138781" y="508000"/>
                    </a:lnTo>
                    <a:lnTo>
                      <a:pt x="2139022" y="508000"/>
                    </a:lnTo>
                    <a:lnTo>
                      <a:pt x="2139226" y="506730"/>
                    </a:lnTo>
                    <a:lnTo>
                      <a:pt x="2139391" y="506730"/>
                    </a:lnTo>
                    <a:lnTo>
                      <a:pt x="2139569" y="505460"/>
                    </a:lnTo>
                    <a:lnTo>
                      <a:pt x="2139416" y="501650"/>
                    </a:lnTo>
                    <a:lnTo>
                      <a:pt x="2139251" y="501650"/>
                    </a:lnTo>
                    <a:lnTo>
                      <a:pt x="2099118" y="393700"/>
                    </a:lnTo>
                    <a:close/>
                  </a:path>
                  <a:path w="2431415" h="511810">
                    <a:moveTo>
                      <a:pt x="1634756" y="509270"/>
                    </a:moveTo>
                    <a:lnTo>
                      <a:pt x="1628533" y="509270"/>
                    </a:lnTo>
                    <a:lnTo>
                      <a:pt x="1629067" y="510540"/>
                    </a:lnTo>
                    <a:lnTo>
                      <a:pt x="1634210" y="510540"/>
                    </a:lnTo>
                    <a:lnTo>
                      <a:pt x="1634756" y="509270"/>
                    </a:lnTo>
                    <a:close/>
                  </a:path>
                  <a:path w="2431415" h="511810">
                    <a:moveTo>
                      <a:pt x="1953666" y="3810"/>
                    </a:moveTo>
                    <a:lnTo>
                      <a:pt x="1939747" y="3810"/>
                    </a:lnTo>
                    <a:lnTo>
                      <a:pt x="1624596" y="497840"/>
                    </a:lnTo>
                    <a:lnTo>
                      <a:pt x="1624190" y="499110"/>
                    </a:lnTo>
                    <a:lnTo>
                      <a:pt x="1623783" y="499110"/>
                    </a:lnTo>
                    <a:lnTo>
                      <a:pt x="1623637" y="500380"/>
                    </a:lnTo>
                    <a:lnTo>
                      <a:pt x="1623574" y="502920"/>
                    </a:lnTo>
                    <a:lnTo>
                      <a:pt x="1623656" y="504190"/>
                    </a:lnTo>
                    <a:lnTo>
                      <a:pt x="1623809" y="504190"/>
                    </a:lnTo>
                    <a:lnTo>
                      <a:pt x="1623999" y="505460"/>
                    </a:lnTo>
                    <a:lnTo>
                      <a:pt x="1624355" y="505460"/>
                    </a:lnTo>
                    <a:lnTo>
                      <a:pt x="1624952" y="506730"/>
                    </a:lnTo>
                    <a:lnTo>
                      <a:pt x="1625307" y="508000"/>
                    </a:lnTo>
                    <a:lnTo>
                      <a:pt x="1626323" y="508000"/>
                    </a:lnTo>
                    <a:lnTo>
                      <a:pt x="1627009" y="509270"/>
                    </a:lnTo>
                    <a:lnTo>
                      <a:pt x="1635290" y="509270"/>
                    </a:lnTo>
                    <a:lnTo>
                      <a:pt x="1879333" y="396240"/>
                    </a:lnTo>
                    <a:lnTo>
                      <a:pt x="1880374" y="396240"/>
                    </a:lnTo>
                    <a:lnTo>
                      <a:pt x="1881428" y="394970"/>
                    </a:lnTo>
                    <a:lnTo>
                      <a:pt x="1884667" y="394970"/>
                    </a:lnTo>
                    <a:lnTo>
                      <a:pt x="1885759" y="393700"/>
                    </a:lnTo>
                    <a:lnTo>
                      <a:pt x="2099118" y="393700"/>
                    </a:lnTo>
                    <a:lnTo>
                      <a:pt x="2072678" y="322580"/>
                    </a:lnTo>
                    <a:lnTo>
                      <a:pt x="2072347" y="321310"/>
                    </a:lnTo>
                    <a:lnTo>
                      <a:pt x="2072220" y="321310"/>
                    </a:lnTo>
                    <a:lnTo>
                      <a:pt x="2072005" y="320040"/>
                    </a:lnTo>
                    <a:lnTo>
                      <a:pt x="2072055" y="314960"/>
                    </a:lnTo>
                    <a:lnTo>
                      <a:pt x="2072144" y="313690"/>
                    </a:lnTo>
                    <a:lnTo>
                      <a:pt x="2072589" y="312420"/>
                    </a:lnTo>
                    <a:lnTo>
                      <a:pt x="2072970" y="311150"/>
                    </a:lnTo>
                    <a:lnTo>
                      <a:pt x="2073427" y="309880"/>
                    </a:lnTo>
                    <a:lnTo>
                      <a:pt x="2073681" y="309880"/>
                    </a:lnTo>
                    <a:lnTo>
                      <a:pt x="2074240" y="308610"/>
                    </a:lnTo>
                    <a:lnTo>
                      <a:pt x="2074887" y="307340"/>
                    </a:lnTo>
                    <a:lnTo>
                      <a:pt x="2075586" y="307340"/>
                    </a:lnTo>
                    <a:lnTo>
                      <a:pt x="2075954" y="306070"/>
                    </a:lnTo>
                    <a:lnTo>
                      <a:pt x="2076348" y="306070"/>
                    </a:lnTo>
                    <a:lnTo>
                      <a:pt x="2077161" y="304800"/>
                    </a:lnTo>
                    <a:lnTo>
                      <a:pt x="2078037" y="304800"/>
                    </a:lnTo>
                    <a:lnTo>
                      <a:pt x="2078964" y="303530"/>
                    </a:lnTo>
                    <a:lnTo>
                      <a:pt x="2079942" y="303530"/>
                    </a:lnTo>
                    <a:lnTo>
                      <a:pt x="2080958" y="302260"/>
                    </a:lnTo>
                    <a:lnTo>
                      <a:pt x="2427300" y="142240"/>
                    </a:lnTo>
                    <a:lnTo>
                      <a:pt x="2428265" y="140970"/>
                    </a:lnTo>
                    <a:lnTo>
                      <a:pt x="2428938" y="140970"/>
                    </a:lnTo>
                    <a:lnTo>
                      <a:pt x="2429548" y="139700"/>
                    </a:lnTo>
                    <a:lnTo>
                      <a:pt x="2430081" y="139700"/>
                    </a:lnTo>
                    <a:lnTo>
                      <a:pt x="2430399" y="138430"/>
                    </a:lnTo>
                    <a:lnTo>
                      <a:pt x="2430678" y="138430"/>
                    </a:lnTo>
                    <a:lnTo>
                      <a:pt x="2430919" y="137160"/>
                    </a:lnTo>
                    <a:lnTo>
                      <a:pt x="2431313" y="137160"/>
                    </a:lnTo>
                    <a:lnTo>
                      <a:pt x="2431338" y="132080"/>
                    </a:lnTo>
                    <a:lnTo>
                      <a:pt x="2431186" y="132080"/>
                    </a:lnTo>
                    <a:lnTo>
                      <a:pt x="2430983" y="130810"/>
                    </a:lnTo>
                    <a:lnTo>
                      <a:pt x="2430602" y="130810"/>
                    </a:lnTo>
                    <a:lnTo>
                      <a:pt x="2430322" y="129540"/>
                    </a:lnTo>
                    <a:lnTo>
                      <a:pt x="2429814" y="129540"/>
                    </a:lnTo>
                    <a:lnTo>
                      <a:pt x="2429243" y="128270"/>
                    </a:lnTo>
                    <a:lnTo>
                      <a:pt x="2428608" y="128270"/>
                    </a:lnTo>
                    <a:lnTo>
                      <a:pt x="2427668" y="127000"/>
                    </a:lnTo>
                    <a:lnTo>
                      <a:pt x="2426106" y="127000"/>
                    </a:lnTo>
                    <a:lnTo>
                      <a:pt x="2424988" y="125730"/>
                    </a:lnTo>
                    <a:lnTo>
                      <a:pt x="2005863" y="125730"/>
                    </a:lnTo>
                    <a:lnTo>
                      <a:pt x="2004771" y="124460"/>
                    </a:lnTo>
                    <a:lnTo>
                      <a:pt x="2003196" y="124460"/>
                    </a:lnTo>
                    <a:lnTo>
                      <a:pt x="2002688" y="123190"/>
                    </a:lnTo>
                    <a:lnTo>
                      <a:pt x="2001697" y="123190"/>
                    </a:lnTo>
                    <a:lnTo>
                      <a:pt x="2000758" y="121920"/>
                    </a:lnTo>
                    <a:lnTo>
                      <a:pt x="1999449" y="121920"/>
                    </a:lnTo>
                    <a:lnTo>
                      <a:pt x="1998637" y="120650"/>
                    </a:lnTo>
                    <a:lnTo>
                      <a:pt x="1998256" y="120650"/>
                    </a:lnTo>
                    <a:lnTo>
                      <a:pt x="1997202" y="118110"/>
                    </a:lnTo>
                    <a:lnTo>
                      <a:pt x="1996884" y="118110"/>
                    </a:lnTo>
                    <a:lnTo>
                      <a:pt x="1996300" y="116840"/>
                    </a:lnTo>
                    <a:lnTo>
                      <a:pt x="1996033" y="116840"/>
                    </a:lnTo>
                    <a:lnTo>
                      <a:pt x="1954593" y="5080"/>
                    </a:lnTo>
                    <a:lnTo>
                      <a:pt x="1954250" y="5080"/>
                    </a:lnTo>
                    <a:lnTo>
                      <a:pt x="1953666" y="3810"/>
                    </a:lnTo>
                    <a:close/>
                  </a:path>
                  <a:path w="2431415" h="511810">
                    <a:moveTo>
                      <a:pt x="444957" y="502920"/>
                    </a:moveTo>
                    <a:lnTo>
                      <a:pt x="45097" y="502920"/>
                    </a:lnTo>
                    <a:lnTo>
                      <a:pt x="48336" y="504190"/>
                    </a:lnTo>
                    <a:lnTo>
                      <a:pt x="444957" y="502920"/>
                    </a:lnTo>
                    <a:close/>
                  </a:path>
                  <a:path w="2431415" h="511810">
                    <a:moveTo>
                      <a:pt x="615670" y="502920"/>
                    </a:moveTo>
                    <a:lnTo>
                      <a:pt x="520611" y="502920"/>
                    </a:lnTo>
                    <a:lnTo>
                      <a:pt x="521271" y="504190"/>
                    </a:lnTo>
                    <a:lnTo>
                      <a:pt x="612216" y="504190"/>
                    </a:lnTo>
                    <a:lnTo>
                      <a:pt x="615670" y="502920"/>
                    </a:lnTo>
                    <a:close/>
                  </a:path>
                  <a:path w="2431415" h="511810">
                    <a:moveTo>
                      <a:pt x="1552511" y="502920"/>
                    </a:moveTo>
                    <a:lnTo>
                      <a:pt x="1152918" y="502920"/>
                    </a:lnTo>
                    <a:lnTo>
                      <a:pt x="1154645" y="504190"/>
                    </a:lnTo>
                    <a:lnTo>
                      <a:pt x="1552511" y="502920"/>
                    </a:lnTo>
                    <a:close/>
                  </a:path>
                  <a:path w="2431415" h="511810">
                    <a:moveTo>
                      <a:pt x="451078" y="501650"/>
                    </a:moveTo>
                    <a:lnTo>
                      <a:pt x="36956" y="501650"/>
                    </a:lnTo>
                    <a:lnTo>
                      <a:pt x="38569" y="502920"/>
                    </a:lnTo>
                    <a:lnTo>
                      <a:pt x="449046" y="502920"/>
                    </a:lnTo>
                    <a:lnTo>
                      <a:pt x="451078" y="501650"/>
                    </a:lnTo>
                    <a:close/>
                  </a:path>
                  <a:path w="2431415" h="511810">
                    <a:moveTo>
                      <a:pt x="625970" y="501650"/>
                    </a:moveTo>
                    <a:lnTo>
                      <a:pt x="518426" y="501650"/>
                    </a:lnTo>
                    <a:lnTo>
                      <a:pt x="518934" y="502920"/>
                    </a:lnTo>
                    <a:lnTo>
                      <a:pt x="622554" y="502920"/>
                    </a:lnTo>
                    <a:lnTo>
                      <a:pt x="625970" y="501650"/>
                    </a:lnTo>
                    <a:close/>
                  </a:path>
                  <a:path w="2431415" h="511810">
                    <a:moveTo>
                      <a:pt x="1559280" y="501650"/>
                    </a:moveTo>
                    <a:lnTo>
                      <a:pt x="1146124" y="501650"/>
                    </a:lnTo>
                    <a:lnTo>
                      <a:pt x="1147813" y="502920"/>
                    </a:lnTo>
                    <a:lnTo>
                      <a:pt x="1558175" y="502920"/>
                    </a:lnTo>
                    <a:lnTo>
                      <a:pt x="1559280" y="501650"/>
                    </a:lnTo>
                    <a:close/>
                  </a:path>
                  <a:path w="2431415" h="511810">
                    <a:moveTo>
                      <a:pt x="454063" y="500380"/>
                    </a:moveTo>
                    <a:lnTo>
                      <a:pt x="33718" y="500380"/>
                    </a:lnTo>
                    <a:lnTo>
                      <a:pt x="35331" y="501650"/>
                    </a:lnTo>
                    <a:lnTo>
                      <a:pt x="453072" y="501650"/>
                    </a:lnTo>
                    <a:lnTo>
                      <a:pt x="454063" y="500380"/>
                    </a:lnTo>
                    <a:close/>
                  </a:path>
                  <a:path w="2431415" h="511810">
                    <a:moveTo>
                      <a:pt x="632752" y="500380"/>
                    </a:moveTo>
                    <a:lnTo>
                      <a:pt x="517461" y="500380"/>
                    </a:lnTo>
                    <a:lnTo>
                      <a:pt x="517613" y="501650"/>
                    </a:lnTo>
                    <a:lnTo>
                      <a:pt x="629373" y="501650"/>
                    </a:lnTo>
                    <a:lnTo>
                      <a:pt x="632752" y="500380"/>
                    </a:lnTo>
                    <a:close/>
                  </a:path>
                  <a:path w="2431415" h="511810">
                    <a:moveTo>
                      <a:pt x="1562506" y="500380"/>
                    </a:moveTo>
                    <a:lnTo>
                      <a:pt x="1141171" y="500380"/>
                    </a:lnTo>
                    <a:lnTo>
                      <a:pt x="1142796" y="501650"/>
                    </a:lnTo>
                    <a:lnTo>
                      <a:pt x="1561439" y="501650"/>
                    </a:lnTo>
                    <a:lnTo>
                      <a:pt x="1562506" y="500380"/>
                    </a:lnTo>
                    <a:close/>
                  </a:path>
                  <a:path w="2431415" h="511810">
                    <a:moveTo>
                      <a:pt x="755510" y="11430"/>
                    </a:moveTo>
                    <a:lnTo>
                      <a:pt x="302361" y="11430"/>
                    </a:lnTo>
                    <a:lnTo>
                      <a:pt x="293319" y="15240"/>
                    </a:lnTo>
                    <a:lnTo>
                      <a:pt x="287451" y="17780"/>
                    </a:lnTo>
                    <a:lnTo>
                      <a:pt x="281736" y="20320"/>
                    </a:lnTo>
                    <a:lnTo>
                      <a:pt x="278942" y="21590"/>
                    </a:lnTo>
                    <a:lnTo>
                      <a:pt x="276212" y="24130"/>
                    </a:lnTo>
                    <a:lnTo>
                      <a:pt x="270929" y="26670"/>
                    </a:lnTo>
                    <a:lnTo>
                      <a:pt x="268389" y="29210"/>
                    </a:lnTo>
                    <a:lnTo>
                      <a:pt x="265912" y="31750"/>
                    </a:lnTo>
                    <a:lnTo>
                      <a:pt x="263499" y="33020"/>
                    </a:lnTo>
                    <a:lnTo>
                      <a:pt x="261162" y="35560"/>
                    </a:lnTo>
                    <a:lnTo>
                      <a:pt x="258914" y="38100"/>
                    </a:lnTo>
                    <a:lnTo>
                      <a:pt x="256743" y="39370"/>
                    </a:lnTo>
                    <a:lnTo>
                      <a:pt x="7746" y="426720"/>
                    </a:lnTo>
                    <a:lnTo>
                      <a:pt x="6096" y="429260"/>
                    </a:lnTo>
                    <a:lnTo>
                      <a:pt x="5334" y="430530"/>
                    </a:lnTo>
                    <a:lnTo>
                      <a:pt x="4622" y="431800"/>
                    </a:lnTo>
                    <a:lnTo>
                      <a:pt x="3937" y="434340"/>
                    </a:lnTo>
                    <a:lnTo>
                      <a:pt x="3314" y="435610"/>
                    </a:lnTo>
                    <a:lnTo>
                      <a:pt x="2730" y="436880"/>
                    </a:lnTo>
                    <a:lnTo>
                      <a:pt x="2197" y="438150"/>
                    </a:lnTo>
                    <a:lnTo>
                      <a:pt x="1714" y="440690"/>
                    </a:lnTo>
                    <a:lnTo>
                      <a:pt x="1295" y="441960"/>
                    </a:lnTo>
                    <a:lnTo>
                      <a:pt x="914" y="443230"/>
                    </a:lnTo>
                    <a:lnTo>
                      <a:pt x="596" y="445770"/>
                    </a:lnTo>
                    <a:lnTo>
                      <a:pt x="342" y="447040"/>
                    </a:lnTo>
                    <a:lnTo>
                      <a:pt x="139" y="448310"/>
                    </a:lnTo>
                    <a:lnTo>
                      <a:pt x="63" y="449580"/>
                    </a:lnTo>
                    <a:lnTo>
                      <a:pt x="0" y="457200"/>
                    </a:lnTo>
                    <a:lnTo>
                      <a:pt x="139" y="458470"/>
                    </a:lnTo>
                    <a:lnTo>
                      <a:pt x="342" y="461010"/>
                    </a:lnTo>
                    <a:lnTo>
                      <a:pt x="609" y="462280"/>
                    </a:lnTo>
                    <a:lnTo>
                      <a:pt x="927" y="463550"/>
                    </a:lnTo>
                    <a:lnTo>
                      <a:pt x="1295" y="466090"/>
                    </a:lnTo>
                    <a:lnTo>
                      <a:pt x="1727" y="467360"/>
                    </a:lnTo>
                    <a:lnTo>
                      <a:pt x="2197" y="468630"/>
                    </a:lnTo>
                    <a:lnTo>
                      <a:pt x="2730" y="469900"/>
                    </a:lnTo>
                    <a:lnTo>
                      <a:pt x="3302" y="472440"/>
                    </a:lnTo>
                    <a:lnTo>
                      <a:pt x="10502" y="483870"/>
                    </a:lnTo>
                    <a:lnTo>
                      <a:pt x="11556" y="486410"/>
                    </a:lnTo>
                    <a:lnTo>
                      <a:pt x="12649" y="486410"/>
                    </a:lnTo>
                    <a:lnTo>
                      <a:pt x="13792" y="487680"/>
                    </a:lnTo>
                    <a:lnTo>
                      <a:pt x="14973" y="488950"/>
                    </a:lnTo>
                    <a:lnTo>
                      <a:pt x="16205" y="490220"/>
                    </a:lnTo>
                    <a:lnTo>
                      <a:pt x="17475" y="491490"/>
                    </a:lnTo>
                    <a:lnTo>
                      <a:pt x="18796" y="492760"/>
                    </a:lnTo>
                    <a:lnTo>
                      <a:pt x="21539" y="495300"/>
                    </a:lnTo>
                    <a:lnTo>
                      <a:pt x="22974" y="495300"/>
                    </a:lnTo>
                    <a:lnTo>
                      <a:pt x="25920" y="497840"/>
                    </a:lnTo>
                    <a:lnTo>
                      <a:pt x="27431" y="497840"/>
                    </a:lnTo>
                    <a:lnTo>
                      <a:pt x="30543" y="500380"/>
                    </a:lnTo>
                    <a:lnTo>
                      <a:pt x="455993" y="500380"/>
                    </a:lnTo>
                    <a:lnTo>
                      <a:pt x="456933" y="499110"/>
                    </a:lnTo>
                    <a:lnTo>
                      <a:pt x="458787" y="499110"/>
                    </a:lnTo>
                    <a:lnTo>
                      <a:pt x="460540" y="497840"/>
                    </a:lnTo>
                    <a:lnTo>
                      <a:pt x="461391" y="496570"/>
                    </a:lnTo>
                    <a:lnTo>
                      <a:pt x="462216" y="496570"/>
                    </a:lnTo>
                    <a:lnTo>
                      <a:pt x="463016" y="495300"/>
                    </a:lnTo>
                    <a:lnTo>
                      <a:pt x="464553" y="494030"/>
                    </a:lnTo>
                    <a:lnTo>
                      <a:pt x="465277" y="492760"/>
                    </a:lnTo>
                    <a:lnTo>
                      <a:pt x="465975" y="492760"/>
                    </a:lnTo>
                    <a:lnTo>
                      <a:pt x="467283" y="490220"/>
                    </a:lnTo>
                    <a:lnTo>
                      <a:pt x="467893" y="490220"/>
                    </a:lnTo>
                    <a:lnTo>
                      <a:pt x="469036" y="487680"/>
                    </a:lnTo>
                    <a:lnTo>
                      <a:pt x="533107" y="387350"/>
                    </a:lnTo>
                    <a:lnTo>
                      <a:pt x="533438" y="387350"/>
                    </a:lnTo>
                    <a:lnTo>
                      <a:pt x="533730" y="386080"/>
                    </a:lnTo>
                    <a:lnTo>
                      <a:pt x="533857" y="386080"/>
                    </a:lnTo>
                    <a:lnTo>
                      <a:pt x="533717" y="383540"/>
                    </a:lnTo>
                    <a:lnTo>
                      <a:pt x="533438" y="383540"/>
                    </a:lnTo>
                    <a:lnTo>
                      <a:pt x="533107" y="382270"/>
                    </a:lnTo>
                    <a:lnTo>
                      <a:pt x="532587" y="382270"/>
                    </a:lnTo>
                    <a:lnTo>
                      <a:pt x="532345" y="381000"/>
                    </a:lnTo>
                    <a:lnTo>
                      <a:pt x="530123" y="381000"/>
                    </a:lnTo>
                    <a:lnTo>
                      <a:pt x="529272" y="379730"/>
                    </a:lnTo>
                    <a:lnTo>
                      <a:pt x="190601" y="379730"/>
                    </a:lnTo>
                    <a:lnTo>
                      <a:pt x="190055" y="378460"/>
                    </a:lnTo>
                    <a:lnTo>
                      <a:pt x="189369" y="378460"/>
                    </a:lnTo>
                    <a:lnTo>
                      <a:pt x="189001" y="377190"/>
                    </a:lnTo>
                    <a:lnTo>
                      <a:pt x="188658" y="377190"/>
                    </a:lnTo>
                    <a:lnTo>
                      <a:pt x="188518" y="375920"/>
                    </a:lnTo>
                    <a:lnTo>
                      <a:pt x="188391" y="375920"/>
                    </a:lnTo>
                    <a:lnTo>
                      <a:pt x="188709" y="373380"/>
                    </a:lnTo>
                    <a:lnTo>
                      <a:pt x="188912" y="373380"/>
                    </a:lnTo>
                    <a:lnTo>
                      <a:pt x="189166" y="372110"/>
                    </a:lnTo>
                    <a:lnTo>
                      <a:pt x="228866" y="309880"/>
                    </a:lnTo>
                    <a:lnTo>
                      <a:pt x="229958" y="309880"/>
                    </a:lnTo>
                    <a:lnTo>
                      <a:pt x="230543" y="308610"/>
                    </a:lnTo>
                    <a:lnTo>
                      <a:pt x="582777" y="308610"/>
                    </a:lnTo>
                    <a:lnTo>
                      <a:pt x="583552" y="307340"/>
                    </a:lnTo>
                    <a:lnTo>
                      <a:pt x="584758" y="307340"/>
                    </a:lnTo>
                    <a:lnTo>
                      <a:pt x="584974" y="306070"/>
                    </a:lnTo>
                    <a:lnTo>
                      <a:pt x="585279" y="306070"/>
                    </a:lnTo>
                    <a:lnTo>
                      <a:pt x="642531" y="215900"/>
                    </a:lnTo>
                    <a:lnTo>
                      <a:pt x="642975" y="215900"/>
                    </a:lnTo>
                    <a:lnTo>
                      <a:pt x="643102" y="214630"/>
                    </a:lnTo>
                    <a:lnTo>
                      <a:pt x="642810" y="212090"/>
                    </a:lnTo>
                    <a:lnTo>
                      <a:pt x="642531" y="212090"/>
                    </a:lnTo>
                    <a:lnTo>
                      <a:pt x="642353" y="210820"/>
                    </a:lnTo>
                    <a:lnTo>
                      <a:pt x="641718" y="210820"/>
                    </a:lnTo>
                    <a:lnTo>
                      <a:pt x="641197" y="209550"/>
                    </a:lnTo>
                    <a:lnTo>
                      <a:pt x="301396" y="209550"/>
                    </a:lnTo>
                    <a:lnTo>
                      <a:pt x="300913" y="208280"/>
                    </a:lnTo>
                    <a:lnTo>
                      <a:pt x="299173" y="208280"/>
                    </a:lnTo>
                    <a:lnTo>
                      <a:pt x="298932" y="207010"/>
                    </a:lnTo>
                    <a:lnTo>
                      <a:pt x="298323" y="207010"/>
                    </a:lnTo>
                    <a:lnTo>
                      <a:pt x="298018" y="205740"/>
                    </a:lnTo>
                    <a:lnTo>
                      <a:pt x="297764" y="205740"/>
                    </a:lnTo>
                    <a:lnTo>
                      <a:pt x="297891" y="203200"/>
                    </a:lnTo>
                    <a:lnTo>
                      <a:pt x="298157" y="201930"/>
                    </a:lnTo>
                    <a:lnTo>
                      <a:pt x="298411" y="201930"/>
                    </a:lnTo>
                    <a:lnTo>
                      <a:pt x="339712" y="137160"/>
                    </a:lnTo>
                    <a:lnTo>
                      <a:pt x="340156" y="135890"/>
                    </a:lnTo>
                    <a:lnTo>
                      <a:pt x="341541" y="135890"/>
                    </a:lnTo>
                    <a:lnTo>
                      <a:pt x="342011" y="134620"/>
                    </a:lnTo>
                    <a:lnTo>
                      <a:pt x="694397" y="134620"/>
                    </a:lnTo>
                    <a:lnTo>
                      <a:pt x="694969" y="133350"/>
                    </a:lnTo>
                    <a:lnTo>
                      <a:pt x="695706" y="133350"/>
                    </a:lnTo>
                    <a:lnTo>
                      <a:pt x="696112" y="132080"/>
                    </a:lnTo>
                    <a:lnTo>
                      <a:pt x="759472" y="33020"/>
                    </a:lnTo>
                    <a:lnTo>
                      <a:pt x="759993" y="31750"/>
                    </a:lnTo>
                    <a:lnTo>
                      <a:pt x="760463" y="31750"/>
                    </a:lnTo>
                    <a:lnTo>
                      <a:pt x="760869" y="30480"/>
                    </a:lnTo>
                    <a:lnTo>
                      <a:pt x="761047" y="29210"/>
                    </a:lnTo>
                    <a:lnTo>
                      <a:pt x="761339" y="29210"/>
                    </a:lnTo>
                    <a:lnTo>
                      <a:pt x="761466" y="27940"/>
                    </a:lnTo>
                    <a:lnTo>
                      <a:pt x="761657" y="26670"/>
                    </a:lnTo>
                    <a:lnTo>
                      <a:pt x="761657" y="22860"/>
                    </a:lnTo>
                    <a:lnTo>
                      <a:pt x="761466" y="21590"/>
                    </a:lnTo>
                    <a:lnTo>
                      <a:pt x="761199" y="20320"/>
                    </a:lnTo>
                    <a:lnTo>
                      <a:pt x="760869" y="19050"/>
                    </a:lnTo>
                    <a:lnTo>
                      <a:pt x="760247" y="17780"/>
                    </a:lnTo>
                    <a:lnTo>
                      <a:pt x="759764" y="16510"/>
                    </a:lnTo>
                    <a:lnTo>
                      <a:pt x="759218" y="15240"/>
                    </a:lnTo>
                    <a:lnTo>
                      <a:pt x="758609" y="15240"/>
                    </a:lnTo>
                    <a:lnTo>
                      <a:pt x="757923" y="13970"/>
                    </a:lnTo>
                    <a:lnTo>
                      <a:pt x="757186" y="12700"/>
                    </a:lnTo>
                    <a:lnTo>
                      <a:pt x="756373" y="12700"/>
                    </a:lnTo>
                    <a:lnTo>
                      <a:pt x="755510" y="11430"/>
                    </a:lnTo>
                    <a:close/>
                  </a:path>
                  <a:path w="2431415" h="511810">
                    <a:moveTo>
                      <a:pt x="1310068" y="11430"/>
                    </a:moveTo>
                    <a:lnTo>
                      <a:pt x="856830" y="11430"/>
                    </a:lnTo>
                    <a:lnTo>
                      <a:pt x="843813" y="16510"/>
                    </a:lnTo>
                    <a:lnTo>
                      <a:pt x="837577" y="19050"/>
                    </a:lnTo>
                    <a:lnTo>
                      <a:pt x="834542" y="21590"/>
                    </a:lnTo>
                    <a:lnTo>
                      <a:pt x="831557" y="22860"/>
                    </a:lnTo>
                    <a:lnTo>
                      <a:pt x="828649" y="25400"/>
                    </a:lnTo>
                    <a:lnTo>
                      <a:pt x="825804" y="26670"/>
                    </a:lnTo>
                    <a:lnTo>
                      <a:pt x="823023" y="29210"/>
                    </a:lnTo>
                    <a:lnTo>
                      <a:pt x="799782" y="54610"/>
                    </a:lnTo>
                    <a:lnTo>
                      <a:pt x="517779" y="496570"/>
                    </a:lnTo>
                    <a:lnTo>
                      <a:pt x="517258" y="496570"/>
                    </a:lnTo>
                    <a:lnTo>
                      <a:pt x="517194" y="499110"/>
                    </a:lnTo>
                    <a:lnTo>
                      <a:pt x="517271" y="500380"/>
                    </a:lnTo>
                    <a:lnTo>
                      <a:pt x="636092" y="500380"/>
                    </a:lnTo>
                    <a:lnTo>
                      <a:pt x="649109" y="495300"/>
                    </a:lnTo>
                    <a:lnTo>
                      <a:pt x="655345" y="492760"/>
                    </a:lnTo>
                    <a:lnTo>
                      <a:pt x="658380" y="490220"/>
                    </a:lnTo>
                    <a:lnTo>
                      <a:pt x="661352" y="488950"/>
                    </a:lnTo>
                    <a:lnTo>
                      <a:pt x="664273" y="486410"/>
                    </a:lnTo>
                    <a:lnTo>
                      <a:pt x="667118" y="485140"/>
                    </a:lnTo>
                    <a:lnTo>
                      <a:pt x="669899" y="482600"/>
                    </a:lnTo>
                    <a:lnTo>
                      <a:pt x="691235" y="459740"/>
                    </a:lnTo>
                    <a:lnTo>
                      <a:pt x="693140" y="457200"/>
                    </a:lnTo>
                    <a:lnTo>
                      <a:pt x="897813" y="137160"/>
                    </a:lnTo>
                    <a:lnTo>
                      <a:pt x="898258" y="135890"/>
                    </a:lnTo>
                    <a:lnTo>
                      <a:pt x="899642" y="135890"/>
                    </a:lnTo>
                    <a:lnTo>
                      <a:pt x="900125" y="134620"/>
                    </a:lnTo>
                    <a:lnTo>
                      <a:pt x="1249011" y="134620"/>
                    </a:lnTo>
                    <a:lnTo>
                      <a:pt x="1313815" y="33020"/>
                    </a:lnTo>
                    <a:lnTo>
                      <a:pt x="1314361" y="31750"/>
                    </a:lnTo>
                    <a:lnTo>
                      <a:pt x="1314615" y="31750"/>
                    </a:lnTo>
                    <a:lnTo>
                      <a:pt x="1315059" y="30480"/>
                    </a:lnTo>
                    <a:lnTo>
                      <a:pt x="1315427" y="29210"/>
                    </a:lnTo>
                    <a:lnTo>
                      <a:pt x="1315720" y="27940"/>
                    </a:lnTo>
                    <a:lnTo>
                      <a:pt x="1315935" y="26670"/>
                    </a:lnTo>
                    <a:lnTo>
                      <a:pt x="1316075" y="26670"/>
                    </a:lnTo>
                    <a:lnTo>
                      <a:pt x="1315923" y="21590"/>
                    </a:lnTo>
                    <a:lnTo>
                      <a:pt x="1315707" y="21590"/>
                    </a:lnTo>
                    <a:lnTo>
                      <a:pt x="1315415" y="20320"/>
                    </a:lnTo>
                    <a:lnTo>
                      <a:pt x="1315046" y="19050"/>
                    </a:lnTo>
                    <a:lnTo>
                      <a:pt x="1314602" y="17780"/>
                    </a:lnTo>
                    <a:lnTo>
                      <a:pt x="1314081" y="16510"/>
                    </a:lnTo>
                    <a:lnTo>
                      <a:pt x="1313497" y="15240"/>
                    </a:lnTo>
                    <a:lnTo>
                      <a:pt x="1312837" y="15240"/>
                    </a:lnTo>
                    <a:lnTo>
                      <a:pt x="1312113" y="13970"/>
                    </a:lnTo>
                    <a:lnTo>
                      <a:pt x="1311338" y="12700"/>
                    </a:lnTo>
                    <a:lnTo>
                      <a:pt x="1310932" y="12700"/>
                    </a:lnTo>
                    <a:lnTo>
                      <a:pt x="1310068" y="11430"/>
                    </a:lnTo>
                    <a:close/>
                  </a:path>
                  <a:path w="2431415" h="511810">
                    <a:moveTo>
                      <a:pt x="1565605" y="499110"/>
                    </a:moveTo>
                    <a:lnTo>
                      <a:pt x="1137958" y="499110"/>
                    </a:lnTo>
                    <a:lnTo>
                      <a:pt x="1139545" y="500380"/>
                    </a:lnTo>
                    <a:lnTo>
                      <a:pt x="1564589" y="500380"/>
                    </a:lnTo>
                    <a:lnTo>
                      <a:pt x="1565605" y="499110"/>
                    </a:lnTo>
                    <a:close/>
                  </a:path>
                  <a:path w="2431415" h="511810">
                    <a:moveTo>
                      <a:pt x="1569440" y="496570"/>
                    </a:moveTo>
                    <a:lnTo>
                      <a:pt x="1133335" y="496570"/>
                    </a:lnTo>
                    <a:lnTo>
                      <a:pt x="1136396" y="499110"/>
                    </a:lnTo>
                    <a:lnTo>
                      <a:pt x="1566595" y="499110"/>
                    </a:lnTo>
                    <a:lnTo>
                      <a:pt x="1567561" y="497840"/>
                    </a:lnTo>
                    <a:lnTo>
                      <a:pt x="1568513" y="497840"/>
                    </a:lnTo>
                    <a:lnTo>
                      <a:pt x="1569440" y="496570"/>
                    </a:lnTo>
                    <a:close/>
                  </a:path>
                  <a:path w="2431415" h="511810">
                    <a:moveTo>
                      <a:pt x="1863458" y="11430"/>
                    </a:moveTo>
                    <a:lnTo>
                      <a:pt x="1410665" y="11430"/>
                    </a:lnTo>
                    <a:lnTo>
                      <a:pt x="1397647" y="16510"/>
                    </a:lnTo>
                    <a:lnTo>
                      <a:pt x="1391412" y="19050"/>
                    </a:lnTo>
                    <a:lnTo>
                      <a:pt x="1388376" y="21590"/>
                    </a:lnTo>
                    <a:lnTo>
                      <a:pt x="1385404" y="22860"/>
                    </a:lnTo>
                    <a:lnTo>
                      <a:pt x="1382496" y="25400"/>
                    </a:lnTo>
                    <a:lnTo>
                      <a:pt x="1379639" y="26670"/>
                    </a:lnTo>
                    <a:lnTo>
                      <a:pt x="1376870" y="29210"/>
                    </a:lnTo>
                    <a:lnTo>
                      <a:pt x="1353616" y="54610"/>
                    </a:lnTo>
                    <a:lnTo>
                      <a:pt x="1115898" y="426720"/>
                    </a:lnTo>
                    <a:lnTo>
                      <a:pt x="1114996" y="427990"/>
                    </a:lnTo>
                    <a:lnTo>
                      <a:pt x="1114145" y="429260"/>
                    </a:lnTo>
                    <a:lnTo>
                      <a:pt x="1113345" y="431800"/>
                    </a:lnTo>
                    <a:lnTo>
                      <a:pt x="1112596" y="433070"/>
                    </a:lnTo>
                    <a:lnTo>
                      <a:pt x="1111897" y="434340"/>
                    </a:lnTo>
                    <a:lnTo>
                      <a:pt x="1111262" y="435610"/>
                    </a:lnTo>
                    <a:lnTo>
                      <a:pt x="1110678" y="438150"/>
                    </a:lnTo>
                    <a:lnTo>
                      <a:pt x="1110157" y="439420"/>
                    </a:lnTo>
                    <a:lnTo>
                      <a:pt x="1109687" y="440690"/>
                    </a:lnTo>
                    <a:lnTo>
                      <a:pt x="1109281" y="441960"/>
                    </a:lnTo>
                    <a:lnTo>
                      <a:pt x="1108925" y="444500"/>
                    </a:lnTo>
                    <a:lnTo>
                      <a:pt x="1108633" y="445770"/>
                    </a:lnTo>
                    <a:lnTo>
                      <a:pt x="1108392" y="447040"/>
                    </a:lnTo>
                    <a:lnTo>
                      <a:pt x="1108214" y="449580"/>
                    </a:lnTo>
                    <a:lnTo>
                      <a:pt x="1108163" y="457200"/>
                    </a:lnTo>
                    <a:lnTo>
                      <a:pt x="1108227" y="458470"/>
                    </a:lnTo>
                    <a:lnTo>
                      <a:pt x="1108405" y="459740"/>
                    </a:lnTo>
                    <a:lnTo>
                      <a:pt x="1108646" y="461010"/>
                    </a:lnTo>
                    <a:lnTo>
                      <a:pt x="1108938" y="463550"/>
                    </a:lnTo>
                    <a:lnTo>
                      <a:pt x="1109294" y="464820"/>
                    </a:lnTo>
                    <a:lnTo>
                      <a:pt x="1109713" y="466090"/>
                    </a:lnTo>
                    <a:lnTo>
                      <a:pt x="1110195" y="468630"/>
                    </a:lnTo>
                    <a:lnTo>
                      <a:pt x="1110716" y="469900"/>
                    </a:lnTo>
                    <a:lnTo>
                      <a:pt x="1111300" y="471170"/>
                    </a:lnTo>
                    <a:lnTo>
                      <a:pt x="1111948" y="472440"/>
                    </a:lnTo>
                    <a:lnTo>
                      <a:pt x="1112647" y="474980"/>
                    </a:lnTo>
                    <a:lnTo>
                      <a:pt x="1113383" y="476250"/>
                    </a:lnTo>
                    <a:lnTo>
                      <a:pt x="1114196" y="477520"/>
                    </a:lnTo>
                    <a:lnTo>
                      <a:pt x="1115047" y="478790"/>
                    </a:lnTo>
                    <a:lnTo>
                      <a:pt x="1115961" y="480060"/>
                    </a:lnTo>
                    <a:lnTo>
                      <a:pt x="1116914" y="482600"/>
                    </a:lnTo>
                    <a:lnTo>
                      <a:pt x="1126236" y="492760"/>
                    </a:lnTo>
                    <a:lnTo>
                      <a:pt x="1127582" y="492760"/>
                    </a:lnTo>
                    <a:lnTo>
                      <a:pt x="1128966" y="494030"/>
                    </a:lnTo>
                    <a:lnTo>
                      <a:pt x="1131849" y="496570"/>
                    </a:lnTo>
                    <a:lnTo>
                      <a:pt x="1570342" y="496570"/>
                    </a:lnTo>
                    <a:lnTo>
                      <a:pt x="1572069" y="494030"/>
                    </a:lnTo>
                    <a:lnTo>
                      <a:pt x="1572882" y="494030"/>
                    </a:lnTo>
                    <a:lnTo>
                      <a:pt x="1573682" y="492760"/>
                    </a:lnTo>
                    <a:lnTo>
                      <a:pt x="1574444" y="491490"/>
                    </a:lnTo>
                    <a:lnTo>
                      <a:pt x="1575181" y="491490"/>
                    </a:lnTo>
                    <a:lnTo>
                      <a:pt x="1576552" y="488950"/>
                    </a:lnTo>
                    <a:lnTo>
                      <a:pt x="1577187" y="487680"/>
                    </a:lnTo>
                    <a:lnTo>
                      <a:pt x="1646113" y="379730"/>
                    </a:lnTo>
                    <a:lnTo>
                      <a:pt x="1299349" y="379730"/>
                    </a:lnTo>
                    <a:lnTo>
                      <a:pt x="1298854" y="378460"/>
                    </a:lnTo>
                    <a:lnTo>
                      <a:pt x="1298422" y="378460"/>
                    </a:lnTo>
                    <a:lnTo>
                      <a:pt x="1298079" y="377190"/>
                    </a:lnTo>
                    <a:lnTo>
                      <a:pt x="1297762" y="377190"/>
                    </a:lnTo>
                    <a:lnTo>
                      <a:pt x="1297635" y="375920"/>
                    </a:lnTo>
                    <a:lnTo>
                      <a:pt x="1297762" y="373380"/>
                    </a:lnTo>
                    <a:lnTo>
                      <a:pt x="1298232" y="373380"/>
                    </a:lnTo>
                    <a:lnTo>
                      <a:pt x="1448866" y="137160"/>
                    </a:lnTo>
                    <a:lnTo>
                      <a:pt x="1449311" y="135890"/>
                    </a:lnTo>
                    <a:lnTo>
                      <a:pt x="1450695" y="135890"/>
                    </a:lnTo>
                    <a:lnTo>
                      <a:pt x="1451178" y="134620"/>
                    </a:lnTo>
                    <a:lnTo>
                      <a:pt x="1802549" y="134620"/>
                    </a:lnTo>
                    <a:lnTo>
                      <a:pt x="1803120" y="133350"/>
                    </a:lnTo>
                    <a:lnTo>
                      <a:pt x="1803755" y="133350"/>
                    </a:lnTo>
                    <a:lnTo>
                      <a:pt x="1804276" y="132080"/>
                    </a:lnTo>
                    <a:lnTo>
                      <a:pt x="1867357" y="34290"/>
                    </a:lnTo>
                    <a:lnTo>
                      <a:pt x="1867941" y="33020"/>
                    </a:lnTo>
                    <a:lnTo>
                      <a:pt x="1868449" y="31750"/>
                    </a:lnTo>
                    <a:lnTo>
                      <a:pt x="1868893" y="30480"/>
                    </a:lnTo>
                    <a:lnTo>
                      <a:pt x="1869262" y="29210"/>
                    </a:lnTo>
                    <a:lnTo>
                      <a:pt x="1869427" y="29210"/>
                    </a:lnTo>
                    <a:lnTo>
                      <a:pt x="1869681" y="27940"/>
                    </a:lnTo>
                    <a:lnTo>
                      <a:pt x="1869859" y="26670"/>
                    </a:lnTo>
                    <a:lnTo>
                      <a:pt x="1869668" y="21590"/>
                    </a:lnTo>
                    <a:lnTo>
                      <a:pt x="1869414" y="20320"/>
                    </a:lnTo>
                    <a:lnTo>
                      <a:pt x="1869071" y="19050"/>
                    </a:lnTo>
                    <a:lnTo>
                      <a:pt x="1868881" y="19050"/>
                    </a:lnTo>
                    <a:lnTo>
                      <a:pt x="1868436" y="17780"/>
                    </a:lnTo>
                    <a:lnTo>
                      <a:pt x="1867916" y="16510"/>
                    </a:lnTo>
                    <a:lnTo>
                      <a:pt x="1867331" y="15240"/>
                    </a:lnTo>
                    <a:lnTo>
                      <a:pt x="1867014" y="15240"/>
                    </a:lnTo>
                    <a:lnTo>
                      <a:pt x="1866328" y="13970"/>
                    </a:lnTo>
                    <a:lnTo>
                      <a:pt x="1865960" y="13970"/>
                    </a:lnTo>
                    <a:lnTo>
                      <a:pt x="1864766" y="12700"/>
                    </a:lnTo>
                    <a:lnTo>
                      <a:pt x="1864347" y="12700"/>
                    </a:lnTo>
                    <a:lnTo>
                      <a:pt x="1863458" y="11430"/>
                    </a:lnTo>
                    <a:close/>
                  </a:path>
                  <a:path w="2431415" h="511810">
                    <a:moveTo>
                      <a:pt x="1047432" y="433070"/>
                    </a:moveTo>
                    <a:lnTo>
                      <a:pt x="787857" y="433070"/>
                    </a:lnTo>
                    <a:lnTo>
                      <a:pt x="788454" y="434340"/>
                    </a:lnTo>
                    <a:lnTo>
                      <a:pt x="1046302" y="434340"/>
                    </a:lnTo>
                    <a:lnTo>
                      <a:pt x="1047432" y="433070"/>
                    </a:lnTo>
                    <a:close/>
                  </a:path>
                  <a:path w="2431415" h="511810">
                    <a:moveTo>
                      <a:pt x="1058887" y="427990"/>
                    </a:moveTo>
                    <a:lnTo>
                      <a:pt x="785812" y="427990"/>
                    </a:lnTo>
                    <a:lnTo>
                      <a:pt x="785660" y="429260"/>
                    </a:lnTo>
                    <a:lnTo>
                      <a:pt x="785964" y="431800"/>
                    </a:lnTo>
                    <a:lnTo>
                      <a:pt x="786257" y="431800"/>
                    </a:lnTo>
                    <a:lnTo>
                      <a:pt x="786625" y="433070"/>
                    </a:lnTo>
                    <a:lnTo>
                      <a:pt x="1050747" y="433070"/>
                    </a:lnTo>
                    <a:lnTo>
                      <a:pt x="1051826" y="431800"/>
                    </a:lnTo>
                    <a:lnTo>
                      <a:pt x="1053934" y="430530"/>
                    </a:lnTo>
                    <a:lnTo>
                      <a:pt x="1055966" y="430530"/>
                    </a:lnTo>
                    <a:lnTo>
                      <a:pt x="1056970" y="429260"/>
                    </a:lnTo>
                    <a:lnTo>
                      <a:pt x="1057935" y="429260"/>
                    </a:lnTo>
                    <a:lnTo>
                      <a:pt x="1058887" y="427990"/>
                    </a:lnTo>
                    <a:close/>
                  </a:path>
                  <a:path w="2431415" h="511810">
                    <a:moveTo>
                      <a:pt x="1249011" y="134620"/>
                    </a:moveTo>
                    <a:lnTo>
                      <a:pt x="1091425" y="134620"/>
                    </a:lnTo>
                    <a:lnTo>
                      <a:pt x="1091895" y="135890"/>
                    </a:lnTo>
                    <a:lnTo>
                      <a:pt x="1093279" y="135890"/>
                    </a:lnTo>
                    <a:lnTo>
                      <a:pt x="1093724" y="137160"/>
                    </a:lnTo>
                    <a:lnTo>
                      <a:pt x="1094244" y="137160"/>
                    </a:lnTo>
                    <a:lnTo>
                      <a:pt x="1094384" y="138430"/>
                    </a:lnTo>
                    <a:lnTo>
                      <a:pt x="1094536" y="138430"/>
                    </a:lnTo>
                    <a:lnTo>
                      <a:pt x="1094689" y="139700"/>
                    </a:lnTo>
                    <a:lnTo>
                      <a:pt x="1094536" y="140970"/>
                    </a:lnTo>
                    <a:lnTo>
                      <a:pt x="1094384" y="140970"/>
                    </a:lnTo>
                    <a:lnTo>
                      <a:pt x="1094257" y="142240"/>
                    </a:lnTo>
                    <a:lnTo>
                      <a:pt x="1094105" y="142240"/>
                    </a:lnTo>
                    <a:lnTo>
                      <a:pt x="984326" y="313690"/>
                    </a:lnTo>
                    <a:lnTo>
                      <a:pt x="983881" y="314960"/>
                    </a:lnTo>
                    <a:lnTo>
                      <a:pt x="982802" y="314960"/>
                    </a:lnTo>
                    <a:lnTo>
                      <a:pt x="982179" y="316230"/>
                    </a:lnTo>
                    <a:lnTo>
                      <a:pt x="857796" y="316230"/>
                    </a:lnTo>
                    <a:lnTo>
                      <a:pt x="857186" y="317500"/>
                    </a:lnTo>
                    <a:lnTo>
                      <a:pt x="855903" y="317500"/>
                    </a:lnTo>
                    <a:lnTo>
                      <a:pt x="855611" y="318770"/>
                    </a:lnTo>
                    <a:lnTo>
                      <a:pt x="786244" y="426720"/>
                    </a:lnTo>
                    <a:lnTo>
                      <a:pt x="786091" y="427990"/>
                    </a:lnTo>
                    <a:lnTo>
                      <a:pt x="1059815" y="427990"/>
                    </a:lnTo>
                    <a:lnTo>
                      <a:pt x="1060716" y="426720"/>
                    </a:lnTo>
                    <a:lnTo>
                      <a:pt x="1061580" y="425450"/>
                    </a:lnTo>
                    <a:lnTo>
                      <a:pt x="1062431" y="425450"/>
                    </a:lnTo>
                    <a:lnTo>
                      <a:pt x="1063256" y="424180"/>
                    </a:lnTo>
                    <a:lnTo>
                      <a:pt x="1064056" y="424180"/>
                    </a:lnTo>
                    <a:lnTo>
                      <a:pt x="1065555" y="421640"/>
                    </a:lnTo>
                    <a:lnTo>
                      <a:pt x="1066253" y="420370"/>
                    </a:lnTo>
                    <a:lnTo>
                      <a:pt x="1066927" y="420370"/>
                    </a:lnTo>
                    <a:lnTo>
                      <a:pt x="1067562" y="419100"/>
                    </a:lnTo>
                    <a:lnTo>
                      <a:pt x="1249011" y="134620"/>
                    </a:lnTo>
                    <a:close/>
                  </a:path>
                  <a:path w="2431415" h="511810">
                    <a:moveTo>
                      <a:pt x="1755406" y="203200"/>
                    </a:moveTo>
                    <a:lnTo>
                      <a:pt x="1523060" y="203200"/>
                    </a:lnTo>
                    <a:lnTo>
                      <a:pt x="1455991" y="308610"/>
                    </a:lnTo>
                    <a:lnTo>
                      <a:pt x="1455674" y="308610"/>
                    </a:lnTo>
                    <a:lnTo>
                      <a:pt x="1455534" y="309880"/>
                    </a:lnTo>
                    <a:lnTo>
                      <a:pt x="1455381" y="309880"/>
                    </a:lnTo>
                    <a:lnTo>
                      <a:pt x="1455229" y="311150"/>
                    </a:lnTo>
                    <a:lnTo>
                      <a:pt x="1455381" y="312420"/>
                    </a:lnTo>
                    <a:lnTo>
                      <a:pt x="1455547" y="312420"/>
                    </a:lnTo>
                    <a:lnTo>
                      <a:pt x="1455750" y="313690"/>
                    </a:lnTo>
                    <a:lnTo>
                      <a:pt x="1456296" y="313690"/>
                    </a:lnTo>
                    <a:lnTo>
                      <a:pt x="1456766" y="314960"/>
                    </a:lnTo>
                    <a:lnTo>
                      <a:pt x="1457871" y="314960"/>
                    </a:lnTo>
                    <a:lnTo>
                      <a:pt x="1458188" y="316230"/>
                    </a:lnTo>
                    <a:lnTo>
                      <a:pt x="1533474" y="316230"/>
                    </a:lnTo>
                    <a:lnTo>
                      <a:pt x="1534058" y="317500"/>
                    </a:lnTo>
                    <a:lnTo>
                      <a:pt x="1534820" y="317500"/>
                    </a:lnTo>
                    <a:lnTo>
                      <a:pt x="1535239" y="318770"/>
                    </a:lnTo>
                    <a:lnTo>
                      <a:pt x="1535734" y="318770"/>
                    </a:lnTo>
                    <a:lnTo>
                      <a:pt x="1535912" y="320040"/>
                    </a:lnTo>
                    <a:lnTo>
                      <a:pt x="1535976" y="321310"/>
                    </a:lnTo>
                    <a:lnTo>
                      <a:pt x="1535912" y="322580"/>
                    </a:lnTo>
                    <a:lnTo>
                      <a:pt x="1535747" y="322580"/>
                    </a:lnTo>
                    <a:lnTo>
                      <a:pt x="1535353" y="323850"/>
                    </a:lnTo>
                    <a:lnTo>
                      <a:pt x="1500543" y="378460"/>
                    </a:lnTo>
                    <a:lnTo>
                      <a:pt x="1499971" y="378460"/>
                    </a:lnTo>
                    <a:lnTo>
                      <a:pt x="1499717" y="379730"/>
                    </a:lnTo>
                    <a:lnTo>
                      <a:pt x="1646113" y="379730"/>
                    </a:lnTo>
                    <a:lnTo>
                      <a:pt x="1755584" y="208280"/>
                    </a:lnTo>
                    <a:lnTo>
                      <a:pt x="1756029" y="208280"/>
                    </a:lnTo>
                    <a:lnTo>
                      <a:pt x="1756156" y="207010"/>
                    </a:lnTo>
                    <a:lnTo>
                      <a:pt x="1755863" y="204470"/>
                    </a:lnTo>
                    <a:lnTo>
                      <a:pt x="1755571" y="204470"/>
                    </a:lnTo>
                    <a:lnTo>
                      <a:pt x="1755406" y="203200"/>
                    </a:lnTo>
                    <a:close/>
                  </a:path>
                  <a:path w="2431415" h="511810">
                    <a:moveTo>
                      <a:pt x="1753971" y="201930"/>
                    </a:moveTo>
                    <a:lnTo>
                      <a:pt x="1524025" y="201930"/>
                    </a:lnTo>
                    <a:lnTo>
                      <a:pt x="1523758" y="203200"/>
                    </a:lnTo>
                    <a:lnTo>
                      <a:pt x="1754517" y="203200"/>
                    </a:lnTo>
                    <a:lnTo>
                      <a:pt x="1753971" y="201930"/>
                    </a:lnTo>
                    <a:close/>
                  </a:path>
                  <a:path w="2431415" h="511810">
                    <a:moveTo>
                      <a:pt x="754126" y="10160"/>
                    </a:moveTo>
                    <a:lnTo>
                      <a:pt x="308470" y="10160"/>
                    </a:lnTo>
                    <a:lnTo>
                      <a:pt x="305409" y="11430"/>
                    </a:lnTo>
                    <a:lnTo>
                      <a:pt x="754595" y="11430"/>
                    </a:lnTo>
                    <a:lnTo>
                      <a:pt x="754126" y="10160"/>
                    </a:lnTo>
                    <a:close/>
                  </a:path>
                  <a:path w="2431415" h="511810">
                    <a:moveTo>
                      <a:pt x="1308201" y="10160"/>
                    </a:moveTo>
                    <a:lnTo>
                      <a:pt x="863549" y="10160"/>
                    </a:lnTo>
                    <a:lnTo>
                      <a:pt x="860171" y="11430"/>
                    </a:lnTo>
                    <a:lnTo>
                      <a:pt x="1309154" y="11430"/>
                    </a:lnTo>
                    <a:lnTo>
                      <a:pt x="1308201" y="10160"/>
                    </a:lnTo>
                    <a:close/>
                  </a:path>
                  <a:path w="2431415" h="511810">
                    <a:moveTo>
                      <a:pt x="1861540" y="10160"/>
                    </a:moveTo>
                    <a:lnTo>
                      <a:pt x="1417383" y="10160"/>
                    </a:lnTo>
                    <a:lnTo>
                      <a:pt x="1414005" y="11430"/>
                    </a:lnTo>
                    <a:lnTo>
                      <a:pt x="1863001" y="11430"/>
                    </a:lnTo>
                    <a:lnTo>
                      <a:pt x="1861540" y="10160"/>
                    </a:lnTo>
                    <a:close/>
                  </a:path>
                  <a:path w="2431415" h="511810">
                    <a:moveTo>
                      <a:pt x="751065" y="8890"/>
                    </a:moveTo>
                    <a:lnTo>
                      <a:pt x="314617" y="8890"/>
                    </a:lnTo>
                    <a:lnTo>
                      <a:pt x="311531" y="10160"/>
                    </a:lnTo>
                    <a:lnTo>
                      <a:pt x="752119" y="10160"/>
                    </a:lnTo>
                    <a:lnTo>
                      <a:pt x="751065" y="8890"/>
                    </a:lnTo>
                    <a:close/>
                  </a:path>
                  <a:path w="2431415" h="511810">
                    <a:moveTo>
                      <a:pt x="1306156" y="8890"/>
                    </a:moveTo>
                    <a:lnTo>
                      <a:pt x="870369" y="8890"/>
                    </a:lnTo>
                    <a:lnTo>
                      <a:pt x="866952" y="10160"/>
                    </a:lnTo>
                    <a:lnTo>
                      <a:pt x="1306677" y="10160"/>
                    </a:lnTo>
                    <a:lnTo>
                      <a:pt x="1306156" y="8890"/>
                    </a:lnTo>
                    <a:close/>
                  </a:path>
                  <a:path w="2431415" h="511810">
                    <a:moveTo>
                      <a:pt x="1860003" y="8890"/>
                    </a:moveTo>
                    <a:lnTo>
                      <a:pt x="1424203" y="8890"/>
                    </a:lnTo>
                    <a:lnTo>
                      <a:pt x="1420787" y="10160"/>
                    </a:lnTo>
                    <a:lnTo>
                      <a:pt x="1860524" y="10160"/>
                    </a:lnTo>
                    <a:lnTo>
                      <a:pt x="1860003" y="8890"/>
                    </a:lnTo>
                    <a:close/>
                  </a:path>
                  <a:path w="2431415" h="511810">
                    <a:moveTo>
                      <a:pt x="746747" y="7620"/>
                    </a:moveTo>
                    <a:lnTo>
                      <a:pt x="323799" y="7620"/>
                    </a:lnTo>
                    <a:lnTo>
                      <a:pt x="320738" y="8890"/>
                    </a:lnTo>
                    <a:lnTo>
                      <a:pt x="747826" y="8890"/>
                    </a:lnTo>
                    <a:lnTo>
                      <a:pt x="746747" y="7620"/>
                    </a:lnTo>
                    <a:close/>
                  </a:path>
                  <a:path w="2431415" h="511810">
                    <a:moveTo>
                      <a:pt x="1301165" y="7620"/>
                    </a:moveTo>
                    <a:lnTo>
                      <a:pt x="880706" y="7620"/>
                    </a:lnTo>
                    <a:lnTo>
                      <a:pt x="877252" y="8890"/>
                    </a:lnTo>
                    <a:lnTo>
                      <a:pt x="1302308" y="8890"/>
                    </a:lnTo>
                    <a:lnTo>
                      <a:pt x="1301165" y="7620"/>
                    </a:lnTo>
                    <a:close/>
                  </a:path>
                  <a:path w="2431415" h="511810">
                    <a:moveTo>
                      <a:pt x="1855012" y="7620"/>
                    </a:moveTo>
                    <a:lnTo>
                      <a:pt x="1434541" y="7620"/>
                    </a:lnTo>
                    <a:lnTo>
                      <a:pt x="1431086" y="8890"/>
                    </a:lnTo>
                    <a:lnTo>
                      <a:pt x="1856155" y="8890"/>
                    </a:lnTo>
                    <a:lnTo>
                      <a:pt x="1855012" y="7620"/>
                    </a:lnTo>
                    <a:close/>
                  </a:path>
                  <a:path w="2431415" h="511810">
                    <a:moveTo>
                      <a:pt x="1952752" y="2540"/>
                    </a:moveTo>
                    <a:lnTo>
                      <a:pt x="1940623" y="2540"/>
                    </a:lnTo>
                    <a:lnTo>
                      <a:pt x="1940064" y="3810"/>
                    </a:lnTo>
                    <a:lnTo>
                      <a:pt x="1953133" y="3810"/>
                    </a:lnTo>
                    <a:lnTo>
                      <a:pt x="1952752" y="2540"/>
                    </a:lnTo>
                    <a:close/>
                  </a:path>
                  <a:path w="2431415" h="511810">
                    <a:moveTo>
                      <a:pt x="1951418" y="1270"/>
                    </a:moveTo>
                    <a:lnTo>
                      <a:pt x="1942147" y="1270"/>
                    </a:lnTo>
                    <a:lnTo>
                      <a:pt x="1941233" y="2540"/>
                    </a:lnTo>
                    <a:lnTo>
                      <a:pt x="1952117" y="2540"/>
                    </a:lnTo>
                    <a:lnTo>
                      <a:pt x="1951418" y="1270"/>
                    </a:lnTo>
                    <a:close/>
                  </a:path>
                  <a:path w="2431415" h="511810">
                    <a:moveTo>
                      <a:pt x="1948789" y="0"/>
                    </a:moveTo>
                    <a:lnTo>
                      <a:pt x="1944789" y="0"/>
                    </a:lnTo>
                    <a:lnTo>
                      <a:pt x="1944230" y="1270"/>
                    </a:lnTo>
                    <a:lnTo>
                      <a:pt x="1949348" y="1270"/>
                    </a:lnTo>
                    <a:lnTo>
                      <a:pt x="1948789" y="0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 wrap="square" lIns="0" tIns="0" rIns="0" bIns="0" rtlCol="0"/>
              <a:lstStyle/>
              <a:p>
                <a:pPr algn="ctr"/>
                <a:endParaRPr/>
              </a:p>
            </p:txBody>
          </p:sp>
          <p:sp>
            <p:nvSpPr>
              <p:cNvPr id="24" name="Text Box 2">
                <a:hlinkClick r:id="rId2"/>
                <a:extLst>
                  <a:ext uri="{FF2B5EF4-FFF2-40B4-BE49-F238E27FC236}">
                    <a16:creationId xmlns:a16="http://schemas.microsoft.com/office/drawing/2014/main" id="{2F77E310-AF62-8BDC-71CB-753CD6B05C6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32181" y="6292302"/>
                <a:ext cx="1336862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EUROPOS.GROUP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5FAC2C7E-BA62-D726-DB90-F953E2AA978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328917" y="6287049"/>
                <a:ext cx="1711455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EUROPOS.RU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</p:grpSp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3F80F935-2ABE-ECA2-0580-6DA556F87D3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6116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EUROPOS.KZ</a:t>
              </a:r>
              <a:endParaRPr lang="x-none" altLang="x-none" sz="1000" dirty="0">
                <a:solidFill>
                  <a:schemeClr val="tx2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3001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7DC663-447B-DF08-F90F-08911F0BD63C}"/>
              </a:ext>
            </a:extLst>
          </p:cNvPr>
          <p:cNvSpPr txBox="1"/>
          <p:nvPr/>
        </p:nvSpPr>
        <p:spPr>
          <a:xfrm>
            <a:off x="4040372" y="204293"/>
            <a:ext cx="737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Ключевые преимущества</a:t>
            </a:r>
          </a:p>
        </p:txBody>
      </p:sp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3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7922068" y="587237"/>
            <a:ext cx="4269932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42A857-A8EB-41FE-8A43-ECF08EEBD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01" y="1352881"/>
            <a:ext cx="2705965" cy="2705965"/>
          </a:xfrm>
          <a:prstGeom prst="rect">
            <a:avLst/>
          </a:prstGeom>
        </p:spPr>
      </p:pic>
      <p:sp>
        <p:nvSpPr>
          <p:cNvPr id="10" name="object 43">
            <a:extLst>
              <a:ext uri="{FF2B5EF4-FFF2-40B4-BE49-F238E27FC236}">
                <a16:creationId xmlns:a16="http://schemas.microsoft.com/office/drawing/2014/main" id="{F985F119-2053-4CAE-BBE0-D072DAC04F35}"/>
              </a:ext>
            </a:extLst>
          </p:cNvPr>
          <p:cNvSpPr txBox="1"/>
          <p:nvPr/>
        </p:nvSpPr>
        <p:spPr>
          <a:xfrm>
            <a:off x="450875" y="4622642"/>
            <a:ext cx="335430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>
                <a:latin typeface="+mj-lt"/>
                <a:cs typeface="Acrom Bold"/>
              </a:rPr>
              <a:t>ЭРГОНОМИЧНЫЙ ДИЗАЙН</a:t>
            </a:r>
          </a:p>
        </p:txBody>
      </p:sp>
      <p:grpSp>
        <p:nvGrpSpPr>
          <p:cNvPr id="11" name="object 64">
            <a:extLst>
              <a:ext uri="{FF2B5EF4-FFF2-40B4-BE49-F238E27FC236}">
                <a16:creationId xmlns:a16="http://schemas.microsoft.com/office/drawing/2014/main" id="{C9D52F39-4E1A-472D-8965-39E025F161F5}"/>
              </a:ext>
            </a:extLst>
          </p:cNvPr>
          <p:cNvGrpSpPr/>
          <p:nvPr/>
        </p:nvGrpSpPr>
        <p:grpSpPr>
          <a:xfrm>
            <a:off x="3990229" y="4568429"/>
            <a:ext cx="124325" cy="126811"/>
            <a:chOff x="3910645" y="7252286"/>
            <a:chExt cx="127000" cy="129539"/>
          </a:xfrm>
        </p:grpSpPr>
        <p:sp>
          <p:nvSpPr>
            <p:cNvPr id="12" name="object 65">
              <a:extLst>
                <a:ext uri="{FF2B5EF4-FFF2-40B4-BE49-F238E27FC236}">
                  <a16:creationId xmlns:a16="http://schemas.microsoft.com/office/drawing/2014/main" id="{E331DC39-896D-4AF0-BA0E-82F2956015B2}"/>
                </a:ext>
              </a:extLst>
            </p:cNvPr>
            <p:cNvSpPr/>
            <p:nvPr/>
          </p:nvSpPr>
          <p:spPr>
            <a:xfrm>
              <a:off x="3973974" y="7252286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8099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66">
              <a:extLst>
                <a:ext uri="{FF2B5EF4-FFF2-40B4-BE49-F238E27FC236}">
                  <a16:creationId xmlns:a16="http://schemas.microsoft.com/office/drawing/2014/main" id="{947853B1-656E-4104-BAE5-B3D02B620814}"/>
                </a:ext>
              </a:extLst>
            </p:cNvPr>
            <p:cNvSpPr/>
            <p:nvPr/>
          </p:nvSpPr>
          <p:spPr>
            <a:xfrm>
              <a:off x="3910645" y="7271857"/>
              <a:ext cx="127000" cy="109855"/>
            </a:xfrm>
            <a:custGeom>
              <a:avLst/>
              <a:gdLst/>
              <a:ahLst/>
              <a:cxnLst/>
              <a:rect l="l" t="t" r="r" b="b"/>
              <a:pathLst>
                <a:path w="127000" h="109854">
                  <a:moveTo>
                    <a:pt x="126657" y="0"/>
                  </a:moveTo>
                  <a:lnTo>
                    <a:pt x="0" y="0"/>
                  </a:lnTo>
                  <a:lnTo>
                    <a:pt x="63334" y="109664"/>
                  </a:lnTo>
                  <a:lnTo>
                    <a:pt x="126657" y="0"/>
                  </a:lnTo>
                  <a:close/>
                </a:path>
              </a:pathLst>
            </a:custGeom>
            <a:solidFill>
              <a:srgbClr val="8182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67">
            <a:extLst>
              <a:ext uri="{FF2B5EF4-FFF2-40B4-BE49-F238E27FC236}">
                <a16:creationId xmlns:a16="http://schemas.microsoft.com/office/drawing/2014/main" id="{7FC5C96A-2118-41F3-AB26-0671F2A24984}"/>
              </a:ext>
            </a:extLst>
          </p:cNvPr>
          <p:cNvGrpSpPr/>
          <p:nvPr/>
        </p:nvGrpSpPr>
        <p:grpSpPr>
          <a:xfrm>
            <a:off x="4013725" y="3060811"/>
            <a:ext cx="45719" cy="1505625"/>
            <a:chOff x="3929524" y="5975799"/>
            <a:chExt cx="50800" cy="1204595"/>
          </a:xfrm>
        </p:grpSpPr>
        <p:sp>
          <p:nvSpPr>
            <p:cNvPr id="16" name="object 68">
              <a:extLst>
                <a:ext uri="{FF2B5EF4-FFF2-40B4-BE49-F238E27FC236}">
                  <a16:creationId xmlns:a16="http://schemas.microsoft.com/office/drawing/2014/main" id="{8DEDB753-AE50-4FF3-9769-21578A2CDFEB}"/>
                </a:ext>
              </a:extLst>
            </p:cNvPr>
            <p:cNvSpPr/>
            <p:nvPr/>
          </p:nvSpPr>
          <p:spPr>
            <a:xfrm>
              <a:off x="3973974" y="6056491"/>
              <a:ext cx="0" cy="1123315"/>
            </a:xfrm>
            <a:custGeom>
              <a:avLst/>
              <a:gdLst/>
              <a:ahLst/>
              <a:cxnLst/>
              <a:rect l="l" t="t" r="r" b="b"/>
              <a:pathLst>
                <a:path h="1123315">
                  <a:moveTo>
                    <a:pt x="0" y="112331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69">
              <a:extLst>
                <a:ext uri="{FF2B5EF4-FFF2-40B4-BE49-F238E27FC236}">
                  <a16:creationId xmlns:a16="http://schemas.microsoft.com/office/drawing/2014/main" id="{B8BBFE89-3429-4D73-9483-3D61B1B55ECA}"/>
                </a:ext>
              </a:extLst>
            </p:cNvPr>
            <p:cNvSpPr/>
            <p:nvPr/>
          </p:nvSpPr>
          <p:spPr>
            <a:xfrm>
              <a:off x="3935874" y="5982149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38100" y="38100"/>
                  </a:moveTo>
                  <a:lnTo>
                    <a:pt x="38100" y="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71">
            <a:extLst>
              <a:ext uri="{FF2B5EF4-FFF2-40B4-BE49-F238E27FC236}">
                <a16:creationId xmlns:a16="http://schemas.microsoft.com/office/drawing/2014/main" id="{8DDEDFFC-5DBD-403D-8E1E-12A4B621A64B}"/>
              </a:ext>
            </a:extLst>
          </p:cNvPr>
          <p:cNvSpPr/>
          <p:nvPr/>
        </p:nvSpPr>
        <p:spPr>
          <a:xfrm>
            <a:off x="1888801" y="3055156"/>
            <a:ext cx="2143474" cy="45719"/>
          </a:xfrm>
          <a:custGeom>
            <a:avLst/>
            <a:gdLst/>
            <a:ahLst/>
            <a:cxnLst/>
            <a:rect l="l" t="t" r="r" b="b"/>
            <a:pathLst>
              <a:path w="1501775">
                <a:moveTo>
                  <a:pt x="150119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18285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73">
            <a:extLst>
              <a:ext uri="{FF2B5EF4-FFF2-40B4-BE49-F238E27FC236}">
                <a16:creationId xmlns:a16="http://schemas.microsoft.com/office/drawing/2014/main" id="{FBD2CCC3-018E-437A-9DAC-71EF3904B38D}"/>
              </a:ext>
            </a:extLst>
          </p:cNvPr>
          <p:cNvSpPr/>
          <p:nvPr/>
        </p:nvSpPr>
        <p:spPr>
          <a:xfrm>
            <a:off x="1766846" y="3009428"/>
            <a:ext cx="93866" cy="93866"/>
          </a:xfrm>
          <a:custGeom>
            <a:avLst/>
            <a:gdLst/>
            <a:ahLst/>
            <a:cxnLst/>
            <a:rect l="l" t="t" r="r" b="b"/>
            <a:pathLst>
              <a:path w="95885" h="95885">
                <a:moveTo>
                  <a:pt x="47751" y="0"/>
                </a:moveTo>
                <a:lnTo>
                  <a:pt x="29167" y="3753"/>
                </a:lnTo>
                <a:lnTo>
                  <a:pt x="13989" y="13989"/>
                </a:lnTo>
                <a:lnTo>
                  <a:pt x="3753" y="29167"/>
                </a:lnTo>
                <a:lnTo>
                  <a:pt x="0" y="47752"/>
                </a:lnTo>
                <a:lnTo>
                  <a:pt x="3753" y="66336"/>
                </a:lnTo>
                <a:lnTo>
                  <a:pt x="13989" y="81514"/>
                </a:lnTo>
                <a:lnTo>
                  <a:pt x="29167" y="91750"/>
                </a:lnTo>
                <a:lnTo>
                  <a:pt x="47751" y="95504"/>
                </a:lnTo>
                <a:lnTo>
                  <a:pt x="66336" y="91750"/>
                </a:lnTo>
                <a:lnTo>
                  <a:pt x="81514" y="81514"/>
                </a:lnTo>
                <a:lnTo>
                  <a:pt x="91750" y="66336"/>
                </a:lnTo>
                <a:lnTo>
                  <a:pt x="95503" y="47752"/>
                </a:lnTo>
                <a:lnTo>
                  <a:pt x="91750" y="29167"/>
                </a:lnTo>
                <a:lnTo>
                  <a:pt x="81514" y="13989"/>
                </a:lnTo>
                <a:lnTo>
                  <a:pt x="66336" y="3753"/>
                </a:lnTo>
                <a:lnTo>
                  <a:pt x="47751" y="0"/>
                </a:lnTo>
                <a:close/>
              </a:path>
            </a:pathLst>
          </a:custGeom>
          <a:solidFill>
            <a:srgbClr val="818285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A5EC2D1-6AE7-46F5-87CB-0E13B53B48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69686" y="2583237"/>
            <a:ext cx="1718462" cy="283263"/>
          </a:xfrm>
          <a:prstGeom prst="rect">
            <a:avLst/>
          </a:prstGeom>
        </p:spPr>
      </p:pic>
      <p:sp>
        <p:nvSpPr>
          <p:cNvPr id="21" name="object 43">
            <a:extLst>
              <a:ext uri="{FF2B5EF4-FFF2-40B4-BE49-F238E27FC236}">
                <a16:creationId xmlns:a16="http://schemas.microsoft.com/office/drawing/2014/main" id="{76BCD9DF-401D-4993-A150-EB4ABD61F7E6}"/>
              </a:ext>
            </a:extLst>
          </p:cNvPr>
          <p:cNvSpPr txBox="1"/>
          <p:nvPr/>
        </p:nvSpPr>
        <p:spPr>
          <a:xfrm>
            <a:off x="450875" y="4993838"/>
            <a:ext cx="3354302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lang="ru-RU" sz="1400" dirty="0">
                <a:latin typeface="+mj-lt"/>
                <a:cs typeface="Acrom Bold"/>
              </a:rPr>
              <a:t>Полукруглая форма позволяет носить корзину близко к телу для снижения нагрузки 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EAC177A-6C10-4EDA-BA79-96BC6381C4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584" y="1352881"/>
            <a:ext cx="2788613" cy="2788613"/>
          </a:xfrm>
          <a:prstGeom prst="rect">
            <a:avLst/>
          </a:prstGeom>
        </p:spPr>
      </p:pic>
      <p:grpSp>
        <p:nvGrpSpPr>
          <p:cNvPr id="23" name="object 64">
            <a:extLst>
              <a:ext uri="{FF2B5EF4-FFF2-40B4-BE49-F238E27FC236}">
                <a16:creationId xmlns:a16="http://schemas.microsoft.com/office/drawing/2014/main" id="{C48F861E-E1C7-4620-B6C6-11291A88CA99}"/>
              </a:ext>
            </a:extLst>
          </p:cNvPr>
          <p:cNvGrpSpPr/>
          <p:nvPr/>
        </p:nvGrpSpPr>
        <p:grpSpPr>
          <a:xfrm>
            <a:off x="7520063" y="4541759"/>
            <a:ext cx="124325" cy="126811"/>
            <a:chOff x="3910645" y="7252286"/>
            <a:chExt cx="127000" cy="129539"/>
          </a:xfrm>
        </p:grpSpPr>
        <p:sp>
          <p:nvSpPr>
            <p:cNvPr id="24" name="object 65">
              <a:extLst>
                <a:ext uri="{FF2B5EF4-FFF2-40B4-BE49-F238E27FC236}">
                  <a16:creationId xmlns:a16="http://schemas.microsoft.com/office/drawing/2014/main" id="{31CE6920-9FB9-43BD-98EC-8CD712BCA028}"/>
                </a:ext>
              </a:extLst>
            </p:cNvPr>
            <p:cNvSpPr/>
            <p:nvPr/>
          </p:nvSpPr>
          <p:spPr>
            <a:xfrm>
              <a:off x="3973974" y="7252286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8099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66">
              <a:extLst>
                <a:ext uri="{FF2B5EF4-FFF2-40B4-BE49-F238E27FC236}">
                  <a16:creationId xmlns:a16="http://schemas.microsoft.com/office/drawing/2014/main" id="{CA295300-9ED3-4D0B-801F-8A29A3B6BDBB}"/>
                </a:ext>
              </a:extLst>
            </p:cNvPr>
            <p:cNvSpPr/>
            <p:nvPr/>
          </p:nvSpPr>
          <p:spPr>
            <a:xfrm>
              <a:off x="3910645" y="7271857"/>
              <a:ext cx="127000" cy="109855"/>
            </a:xfrm>
            <a:custGeom>
              <a:avLst/>
              <a:gdLst/>
              <a:ahLst/>
              <a:cxnLst/>
              <a:rect l="l" t="t" r="r" b="b"/>
              <a:pathLst>
                <a:path w="127000" h="109854">
                  <a:moveTo>
                    <a:pt x="126657" y="0"/>
                  </a:moveTo>
                  <a:lnTo>
                    <a:pt x="0" y="0"/>
                  </a:lnTo>
                  <a:lnTo>
                    <a:pt x="63334" y="109664"/>
                  </a:lnTo>
                  <a:lnTo>
                    <a:pt x="126657" y="0"/>
                  </a:lnTo>
                  <a:close/>
                </a:path>
              </a:pathLst>
            </a:custGeom>
            <a:solidFill>
              <a:srgbClr val="8182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67">
            <a:extLst>
              <a:ext uri="{FF2B5EF4-FFF2-40B4-BE49-F238E27FC236}">
                <a16:creationId xmlns:a16="http://schemas.microsoft.com/office/drawing/2014/main" id="{8E5B0F08-F073-4970-98B3-B26E5F08BE92}"/>
              </a:ext>
            </a:extLst>
          </p:cNvPr>
          <p:cNvGrpSpPr/>
          <p:nvPr/>
        </p:nvGrpSpPr>
        <p:grpSpPr>
          <a:xfrm>
            <a:off x="7510679" y="3034141"/>
            <a:ext cx="45719" cy="1505625"/>
            <a:chOff x="3929524" y="5975799"/>
            <a:chExt cx="50800" cy="1204595"/>
          </a:xfrm>
        </p:grpSpPr>
        <p:sp>
          <p:nvSpPr>
            <p:cNvPr id="27" name="object 68">
              <a:extLst>
                <a:ext uri="{FF2B5EF4-FFF2-40B4-BE49-F238E27FC236}">
                  <a16:creationId xmlns:a16="http://schemas.microsoft.com/office/drawing/2014/main" id="{0F156077-AACA-46C9-9924-58FD72D97E21}"/>
                </a:ext>
              </a:extLst>
            </p:cNvPr>
            <p:cNvSpPr/>
            <p:nvPr/>
          </p:nvSpPr>
          <p:spPr>
            <a:xfrm>
              <a:off x="3973974" y="6056491"/>
              <a:ext cx="0" cy="1123315"/>
            </a:xfrm>
            <a:custGeom>
              <a:avLst/>
              <a:gdLst/>
              <a:ahLst/>
              <a:cxnLst/>
              <a:rect l="l" t="t" r="r" b="b"/>
              <a:pathLst>
                <a:path h="1123315">
                  <a:moveTo>
                    <a:pt x="0" y="112331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69">
              <a:extLst>
                <a:ext uri="{FF2B5EF4-FFF2-40B4-BE49-F238E27FC236}">
                  <a16:creationId xmlns:a16="http://schemas.microsoft.com/office/drawing/2014/main" id="{28A81989-B0EE-4E4E-B784-11A73158A91D}"/>
                </a:ext>
              </a:extLst>
            </p:cNvPr>
            <p:cNvSpPr/>
            <p:nvPr/>
          </p:nvSpPr>
          <p:spPr>
            <a:xfrm>
              <a:off x="3935874" y="5982149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38100" y="38100"/>
                  </a:moveTo>
                  <a:lnTo>
                    <a:pt x="38100" y="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71">
            <a:extLst>
              <a:ext uri="{FF2B5EF4-FFF2-40B4-BE49-F238E27FC236}">
                <a16:creationId xmlns:a16="http://schemas.microsoft.com/office/drawing/2014/main" id="{5CC52F44-AAA5-4EDD-91FB-BB7331BE7B6C}"/>
              </a:ext>
            </a:extLst>
          </p:cNvPr>
          <p:cNvSpPr/>
          <p:nvPr/>
        </p:nvSpPr>
        <p:spPr>
          <a:xfrm>
            <a:off x="5869821" y="3028486"/>
            <a:ext cx="1705989" cy="47621"/>
          </a:xfrm>
          <a:custGeom>
            <a:avLst/>
            <a:gdLst/>
            <a:ahLst/>
            <a:cxnLst/>
            <a:rect l="l" t="t" r="r" b="b"/>
            <a:pathLst>
              <a:path w="1501775">
                <a:moveTo>
                  <a:pt x="150119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18285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73">
            <a:extLst>
              <a:ext uri="{FF2B5EF4-FFF2-40B4-BE49-F238E27FC236}">
                <a16:creationId xmlns:a16="http://schemas.microsoft.com/office/drawing/2014/main" id="{0587AA1F-3BFC-4F71-9626-CE1BE3AE3F07}"/>
              </a:ext>
            </a:extLst>
          </p:cNvPr>
          <p:cNvSpPr/>
          <p:nvPr/>
        </p:nvSpPr>
        <p:spPr>
          <a:xfrm>
            <a:off x="5747866" y="2982758"/>
            <a:ext cx="93866" cy="93866"/>
          </a:xfrm>
          <a:custGeom>
            <a:avLst/>
            <a:gdLst/>
            <a:ahLst/>
            <a:cxnLst/>
            <a:rect l="l" t="t" r="r" b="b"/>
            <a:pathLst>
              <a:path w="95885" h="95885">
                <a:moveTo>
                  <a:pt x="47751" y="0"/>
                </a:moveTo>
                <a:lnTo>
                  <a:pt x="29167" y="3753"/>
                </a:lnTo>
                <a:lnTo>
                  <a:pt x="13989" y="13989"/>
                </a:lnTo>
                <a:lnTo>
                  <a:pt x="3753" y="29167"/>
                </a:lnTo>
                <a:lnTo>
                  <a:pt x="0" y="47752"/>
                </a:lnTo>
                <a:lnTo>
                  <a:pt x="3753" y="66336"/>
                </a:lnTo>
                <a:lnTo>
                  <a:pt x="13989" y="81514"/>
                </a:lnTo>
                <a:lnTo>
                  <a:pt x="29167" y="91750"/>
                </a:lnTo>
                <a:lnTo>
                  <a:pt x="47751" y="95504"/>
                </a:lnTo>
                <a:lnTo>
                  <a:pt x="66336" y="91750"/>
                </a:lnTo>
                <a:lnTo>
                  <a:pt x="81514" y="81514"/>
                </a:lnTo>
                <a:lnTo>
                  <a:pt x="91750" y="66336"/>
                </a:lnTo>
                <a:lnTo>
                  <a:pt x="95503" y="47752"/>
                </a:lnTo>
                <a:lnTo>
                  <a:pt x="91750" y="29167"/>
                </a:lnTo>
                <a:lnTo>
                  <a:pt x="81514" y="13989"/>
                </a:lnTo>
                <a:lnTo>
                  <a:pt x="66336" y="3753"/>
                </a:lnTo>
                <a:lnTo>
                  <a:pt x="47751" y="0"/>
                </a:lnTo>
                <a:close/>
              </a:path>
            </a:pathLst>
          </a:custGeom>
          <a:solidFill>
            <a:srgbClr val="818285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43">
            <a:extLst>
              <a:ext uri="{FF2B5EF4-FFF2-40B4-BE49-F238E27FC236}">
                <a16:creationId xmlns:a16="http://schemas.microsoft.com/office/drawing/2014/main" id="{E3F52A1E-DA57-4191-B5B3-035E677A7929}"/>
              </a:ext>
            </a:extLst>
          </p:cNvPr>
          <p:cNvSpPr txBox="1"/>
          <p:nvPr/>
        </p:nvSpPr>
        <p:spPr>
          <a:xfrm>
            <a:off x="5352711" y="4658356"/>
            <a:ext cx="196477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>
                <a:latin typeface="+mj-lt"/>
                <a:cs typeface="Acrom Bold"/>
              </a:rPr>
              <a:t>ПРИВЛЕКАТЕЛЬНЫЙ ВНЕШНИЙ ВИД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B0C8136-DC81-4EB5-BDEE-82DB355993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7191" y="1294893"/>
            <a:ext cx="2793731" cy="2788614"/>
          </a:xfrm>
          <a:prstGeom prst="rect">
            <a:avLst/>
          </a:prstGeom>
        </p:spPr>
      </p:pic>
      <p:grpSp>
        <p:nvGrpSpPr>
          <p:cNvPr id="33" name="object 64">
            <a:extLst>
              <a:ext uri="{FF2B5EF4-FFF2-40B4-BE49-F238E27FC236}">
                <a16:creationId xmlns:a16="http://schemas.microsoft.com/office/drawing/2014/main" id="{CECE8052-D9FF-4514-8512-094DCC1D81BD}"/>
              </a:ext>
            </a:extLst>
          </p:cNvPr>
          <p:cNvGrpSpPr/>
          <p:nvPr/>
        </p:nvGrpSpPr>
        <p:grpSpPr>
          <a:xfrm>
            <a:off x="11250750" y="4494012"/>
            <a:ext cx="124325" cy="126811"/>
            <a:chOff x="3910645" y="7252286"/>
            <a:chExt cx="127000" cy="129539"/>
          </a:xfrm>
        </p:grpSpPr>
        <p:sp>
          <p:nvSpPr>
            <p:cNvPr id="34" name="object 65">
              <a:extLst>
                <a:ext uri="{FF2B5EF4-FFF2-40B4-BE49-F238E27FC236}">
                  <a16:creationId xmlns:a16="http://schemas.microsoft.com/office/drawing/2014/main" id="{EC2E6F80-3A79-4DCB-8FB7-AF7FC9147EF3}"/>
                </a:ext>
              </a:extLst>
            </p:cNvPr>
            <p:cNvSpPr/>
            <p:nvPr/>
          </p:nvSpPr>
          <p:spPr>
            <a:xfrm>
              <a:off x="3973974" y="7252286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8099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66">
              <a:extLst>
                <a:ext uri="{FF2B5EF4-FFF2-40B4-BE49-F238E27FC236}">
                  <a16:creationId xmlns:a16="http://schemas.microsoft.com/office/drawing/2014/main" id="{45A31F8D-01D6-4257-8B27-01B88B35DAC9}"/>
                </a:ext>
              </a:extLst>
            </p:cNvPr>
            <p:cNvSpPr/>
            <p:nvPr/>
          </p:nvSpPr>
          <p:spPr>
            <a:xfrm>
              <a:off x="3910645" y="7271857"/>
              <a:ext cx="127000" cy="109855"/>
            </a:xfrm>
            <a:custGeom>
              <a:avLst/>
              <a:gdLst/>
              <a:ahLst/>
              <a:cxnLst/>
              <a:rect l="l" t="t" r="r" b="b"/>
              <a:pathLst>
                <a:path w="127000" h="109854">
                  <a:moveTo>
                    <a:pt x="126657" y="0"/>
                  </a:moveTo>
                  <a:lnTo>
                    <a:pt x="0" y="0"/>
                  </a:lnTo>
                  <a:lnTo>
                    <a:pt x="63334" y="109664"/>
                  </a:lnTo>
                  <a:lnTo>
                    <a:pt x="126657" y="0"/>
                  </a:lnTo>
                  <a:close/>
                </a:path>
              </a:pathLst>
            </a:custGeom>
            <a:solidFill>
              <a:srgbClr val="8182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67">
            <a:extLst>
              <a:ext uri="{FF2B5EF4-FFF2-40B4-BE49-F238E27FC236}">
                <a16:creationId xmlns:a16="http://schemas.microsoft.com/office/drawing/2014/main" id="{1A6A6408-3A49-41A4-8395-91887DEBE7C5}"/>
              </a:ext>
            </a:extLst>
          </p:cNvPr>
          <p:cNvGrpSpPr/>
          <p:nvPr/>
        </p:nvGrpSpPr>
        <p:grpSpPr>
          <a:xfrm>
            <a:off x="11272909" y="2986394"/>
            <a:ext cx="45719" cy="1505625"/>
            <a:chOff x="3929524" y="5975799"/>
            <a:chExt cx="50800" cy="1204595"/>
          </a:xfrm>
        </p:grpSpPr>
        <p:sp>
          <p:nvSpPr>
            <p:cNvPr id="37" name="object 68">
              <a:extLst>
                <a:ext uri="{FF2B5EF4-FFF2-40B4-BE49-F238E27FC236}">
                  <a16:creationId xmlns:a16="http://schemas.microsoft.com/office/drawing/2014/main" id="{B2F86D5A-E2EF-4F69-80AA-511F70BCB7A4}"/>
                </a:ext>
              </a:extLst>
            </p:cNvPr>
            <p:cNvSpPr/>
            <p:nvPr/>
          </p:nvSpPr>
          <p:spPr>
            <a:xfrm>
              <a:off x="3973974" y="6056491"/>
              <a:ext cx="0" cy="1123315"/>
            </a:xfrm>
            <a:custGeom>
              <a:avLst/>
              <a:gdLst/>
              <a:ahLst/>
              <a:cxnLst/>
              <a:rect l="l" t="t" r="r" b="b"/>
              <a:pathLst>
                <a:path h="1123315">
                  <a:moveTo>
                    <a:pt x="0" y="112331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69">
              <a:extLst>
                <a:ext uri="{FF2B5EF4-FFF2-40B4-BE49-F238E27FC236}">
                  <a16:creationId xmlns:a16="http://schemas.microsoft.com/office/drawing/2014/main" id="{FCA7AFA8-4BBF-4D13-A993-E0CF44F450F0}"/>
                </a:ext>
              </a:extLst>
            </p:cNvPr>
            <p:cNvSpPr/>
            <p:nvPr/>
          </p:nvSpPr>
          <p:spPr>
            <a:xfrm>
              <a:off x="3935874" y="5982149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38100" y="38100"/>
                  </a:moveTo>
                  <a:lnTo>
                    <a:pt x="38100" y="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71">
            <a:extLst>
              <a:ext uri="{FF2B5EF4-FFF2-40B4-BE49-F238E27FC236}">
                <a16:creationId xmlns:a16="http://schemas.microsoft.com/office/drawing/2014/main" id="{082423EF-46AF-4F49-90EA-70972C8B3B86}"/>
              </a:ext>
            </a:extLst>
          </p:cNvPr>
          <p:cNvSpPr/>
          <p:nvPr/>
        </p:nvSpPr>
        <p:spPr>
          <a:xfrm>
            <a:off x="9985749" y="2980739"/>
            <a:ext cx="1326995" cy="61213"/>
          </a:xfrm>
          <a:custGeom>
            <a:avLst/>
            <a:gdLst/>
            <a:ahLst/>
            <a:cxnLst/>
            <a:rect l="l" t="t" r="r" b="b"/>
            <a:pathLst>
              <a:path w="1501775">
                <a:moveTo>
                  <a:pt x="150119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18285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73">
            <a:extLst>
              <a:ext uri="{FF2B5EF4-FFF2-40B4-BE49-F238E27FC236}">
                <a16:creationId xmlns:a16="http://schemas.microsoft.com/office/drawing/2014/main" id="{62CC2DB8-2C87-4A52-B8E6-5E70F7F9C985}"/>
              </a:ext>
            </a:extLst>
          </p:cNvPr>
          <p:cNvSpPr/>
          <p:nvPr/>
        </p:nvSpPr>
        <p:spPr>
          <a:xfrm>
            <a:off x="9863794" y="2935011"/>
            <a:ext cx="93866" cy="93866"/>
          </a:xfrm>
          <a:custGeom>
            <a:avLst/>
            <a:gdLst/>
            <a:ahLst/>
            <a:cxnLst/>
            <a:rect l="l" t="t" r="r" b="b"/>
            <a:pathLst>
              <a:path w="95885" h="95885">
                <a:moveTo>
                  <a:pt x="47751" y="0"/>
                </a:moveTo>
                <a:lnTo>
                  <a:pt x="29167" y="3753"/>
                </a:lnTo>
                <a:lnTo>
                  <a:pt x="13989" y="13989"/>
                </a:lnTo>
                <a:lnTo>
                  <a:pt x="3753" y="29167"/>
                </a:lnTo>
                <a:lnTo>
                  <a:pt x="0" y="47752"/>
                </a:lnTo>
                <a:lnTo>
                  <a:pt x="3753" y="66336"/>
                </a:lnTo>
                <a:lnTo>
                  <a:pt x="13989" y="81514"/>
                </a:lnTo>
                <a:lnTo>
                  <a:pt x="29167" y="91750"/>
                </a:lnTo>
                <a:lnTo>
                  <a:pt x="47751" y="95504"/>
                </a:lnTo>
                <a:lnTo>
                  <a:pt x="66336" y="91750"/>
                </a:lnTo>
                <a:lnTo>
                  <a:pt x="81514" y="81514"/>
                </a:lnTo>
                <a:lnTo>
                  <a:pt x="91750" y="66336"/>
                </a:lnTo>
                <a:lnTo>
                  <a:pt x="95503" y="47752"/>
                </a:lnTo>
                <a:lnTo>
                  <a:pt x="91750" y="29167"/>
                </a:lnTo>
                <a:lnTo>
                  <a:pt x="81514" y="13989"/>
                </a:lnTo>
                <a:lnTo>
                  <a:pt x="66336" y="3753"/>
                </a:lnTo>
                <a:lnTo>
                  <a:pt x="47751" y="0"/>
                </a:lnTo>
                <a:close/>
              </a:path>
            </a:pathLst>
          </a:custGeom>
          <a:solidFill>
            <a:srgbClr val="818285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3">
            <a:extLst>
              <a:ext uri="{FF2B5EF4-FFF2-40B4-BE49-F238E27FC236}">
                <a16:creationId xmlns:a16="http://schemas.microsoft.com/office/drawing/2014/main" id="{A63E56C0-55D9-4D93-9D43-FE6C3766E609}"/>
              </a:ext>
            </a:extLst>
          </p:cNvPr>
          <p:cNvSpPr txBox="1"/>
          <p:nvPr/>
        </p:nvSpPr>
        <p:spPr>
          <a:xfrm>
            <a:off x="8475003" y="4628475"/>
            <a:ext cx="2765917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>
                <a:latin typeface="+mj-lt"/>
                <a:cs typeface="Acrom Bold"/>
              </a:rPr>
              <a:t>ЭРГОНОМИЧНАЯ КОНСТРУКЦИЯ РУЧКИ</a:t>
            </a:r>
          </a:p>
        </p:txBody>
      </p:sp>
      <p:sp>
        <p:nvSpPr>
          <p:cNvPr id="42" name="object 43">
            <a:extLst>
              <a:ext uri="{FF2B5EF4-FFF2-40B4-BE49-F238E27FC236}">
                <a16:creationId xmlns:a16="http://schemas.microsoft.com/office/drawing/2014/main" id="{FF7B00EA-A4F3-4508-8B4F-D72F587932B6}"/>
              </a:ext>
            </a:extLst>
          </p:cNvPr>
          <p:cNvSpPr txBox="1"/>
          <p:nvPr/>
        </p:nvSpPr>
        <p:spPr>
          <a:xfrm>
            <a:off x="8475003" y="5072186"/>
            <a:ext cx="2765919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lang="ru-RU" sz="1400" dirty="0">
                <a:latin typeface="+mj-lt"/>
                <a:cs typeface="Acrom Bold"/>
              </a:rPr>
              <a:t>Ручка мягко ложится в ладонь для удобства переноса наполненной товарами корзины</a:t>
            </a:r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E2CCE95E-3FF5-5547-3805-F62ED45DEAFD}"/>
              </a:ext>
            </a:extLst>
          </p:cNvPr>
          <p:cNvGrpSpPr/>
          <p:nvPr/>
        </p:nvGrpSpPr>
        <p:grpSpPr>
          <a:xfrm>
            <a:off x="837497" y="6196252"/>
            <a:ext cx="10517006" cy="244865"/>
            <a:chOff x="832181" y="6287049"/>
            <a:chExt cx="10517006" cy="244865"/>
          </a:xfrm>
        </p:grpSpPr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F2156013-54BA-614C-345A-8606401ADD57}"/>
                </a:ext>
              </a:extLst>
            </p:cNvPr>
            <p:cNvGrpSpPr/>
            <p:nvPr/>
          </p:nvGrpSpPr>
          <p:grpSpPr>
            <a:xfrm>
              <a:off x="832181" y="6287049"/>
              <a:ext cx="10517006" cy="244865"/>
              <a:chOff x="832181" y="6287049"/>
              <a:chExt cx="10517006" cy="244865"/>
            </a:xfrm>
          </p:grpSpPr>
          <p:sp>
            <p:nvSpPr>
              <p:cNvPr id="51" name="object 4">
                <a:extLst>
                  <a:ext uri="{FF2B5EF4-FFF2-40B4-BE49-F238E27FC236}">
                    <a16:creationId xmlns:a16="http://schemas.microsoft.com/office/drawing/2014/main" id="{9EBB0C8C-4521-BF6D-677B-71767B9D3F05}"/>
                  </a:ext>
                </a:extLst>
              </p:cNvPr>
              <p:cNvSpPr/>
              <p:nvPr/>
            </p:nvSpPr>
            <p:spPr>
              <a:xfrm>
                <a:off x="10512870" y="6355871"/>
                <a:ext cx="836317" cy="176043"/>
              </a:xfrm>
              <a:custGeom>
                <a:avLst/>
                <a:gdLst/>
                <a:ahLst/>
                <a:cxnLst/>
                <a:rect l="l" t="t" r="r" b="b"/>
                <a:pathLst>
                  <a:path w="2431415" h="511810">
                    <a:moveTo>
                      <a:pt x="2099118" y="393700"/>
                    </a:moveTo>
                    <a:lnTo>
                      <a:pt x="1901494" y="393700"/>
                    </a:lnTo>
                    <a:lnTo>
                      <a:pt x="1902599" y="394970"/>
                    </a:lnTo>
                    <a:lnTo>
                      <a:pt x="1905812" y="394970"/>
                    </a:lnTo>
                    <a:lnTo>
                      <a:pt x="1906854" y="396240"/>
                    </a:lnTo>
                    <a:lnTo>
                      <a:pt x="1907882" y="396240"/>
                    </a:lnTo>
                    <a:lnTo>
                      <a:pt x="1908898" y="397510"/>
                    </a:lnTo>
                    <a:lnTo>
                      <a:pt x="2127719" y="511810"/>
                    </a:lnTo>
                    <a:lnTo>
                      <a:pt x="2135695" y="511810"/>
                    </a:lnTo>
                    <a:lnTo>
                      <a:pt x="2136406" y="510540"/>
                    </a:lnTo>
                    <a:lnTo>
                      <a:pt x="2137270" y="510540"/>
                    </a:lnTo>
                    <a:lnTo>
                      <a:pt x="2137841" y="509270"/>
                    </a:lnTo>
                    <a:lnTo>
                      <a:pt x="2138349" y="509270"/>
                    </a:lnTo>
                    <a:lnTo>
                      <a:pt x="2138781" y="508000"/>
                    </a:lnTo>
                    <a:lnTo>
                      <a:pt x="2139022" y="508000"/>
                    </a:lnTo>
                    <a:lnTo>
                      <a:pt x="2139226" y="506730"/>
                    </a:lnTo>
                    <a:lnTo>
                      <a:pt x="2139391" y="506730"/>
                    </a:lnTo>
                    <a:lnTo>
                      <a:pt x="2139569" y="505460"/>
                    </a:lnTo>
                    <a:lnTo>
                      <a:pt x="2139416" y="501650"/>
                    </a:lnTo>
                    <a:lnTo>
                      <a:pt x="2139251" y="501650"/>
                    </a:lnTo>
                    <a:lnTo>
                      <a:pt x="2099118" y="393700"/>
                    </a:lnTo>
                    <a:close/>
                  </a:path>
                  <a:path w="2431415" h="511810">
                    <a:moveTo>
                      <a:pt x="1634756" y="509270"/>
                    </a:moveTo>
                    <a:lnTo>
                      <a:pt x="1628533" y="509270"/>
                    </a:lnTo>
                    <a:lnTo>
                      <a:pt x="1629067" y="510540"/>
                    </a:lnTo>
                    <a:lnTo>
                      <a:pt x="1634210" y="510540"/>
                    </a:lnTo>
                    <a:lnTo>
                      <a:pt x="1634756" y="509270"/>
                    </a:lnTo>
                    <a:close/>
                  </a:path>
                  <a:path w="2431415" h="511810">
                    <a:moveTo>
                      <a:pt x="1953666" y="3810"/>
                    </a:moveTo>
                    <a:lnTo>
                      <a:pt x="1939747" y="3810"/>
                    </a:lnTo>
                    <a:lnTo>
                      <a:pt x="1624596" y="497840"/>
                    </a:lnTo>
                    <a:lnTo>
                      <a:pt x="1624190" y="499110"/>
                    </a:lnTo>
                    <a:lnTo>
                      <a:pt x="1623783" y="499110"/>
                    </a:lnTo>
                    <a:lnTo>
                      <a:pt x="1623637" y="500380"/>
                    </a:lnTo>
                    <a:lnTo>
                      <a:pt x="1623574" y="502920"/>
                    </a:lnTo>
                    <a:lnTo>
                      <a:pt x="1623656" y="504190"/>
                    </a:lnTo>
                    <a:lnTo>
                      <a:pt x="1623809" y="504190"/>
                    </a:lnTo>
                    <a:lnTo>
                      <a:pt x="1623999" y="505460"/>
                    </a:lnTo>
                    <a:lnTo>
                      <a:pt x="1624355" y="505460"/>
                    </a:lnTo>
                    <a:lnTo>
                      <a:pt x="1624952" y="506730"/>
                    </a:lnTo>
                    <a:lnTo>
                      <a:pt x="1625307" y="508000"/>
                    </a:lnTo>
                    <a:lnTo>
                      <a:pt x="1626323" y="508000"/>
                    </a:lnTo>
                    <a:lnTo>
                      <a:pt x="1627009" y="509270"/>
                    </a:lnTo>
                    <a:lnTo>
                      <a:pt x="1635290" y="509270"/>
                    </a:lnTo>
                    <a:lnTo>
                      <a:pt x="1879333" y="396240"/>
                    </a:lnTo>
                    <a:lnTo>
                      <a:pt x="1880374" y="396240"/>
                    </a:lnTo>
                    <a:lnTo>
                      <a:pt x="1881428" y="394970"/>
                    </a:lnTo>
                    <a:lnTo>
                      <a:pt x="1884667" y="394970"/>
                    </a:lnTo>
                    <a:lnTo>
                      <a:pt x="1885759" y="393700"/>
                    </a:lnTo>
                    <a:lnTo>
                      <a:pt x="2099118" y="393700"/>
                    </a:lnTo>
                    <a:lnTo>
                      <a:pt x="2072678" y="322580"/>
                    </a:lnTo>
                    <a:lnTo>
                      <a:pt x="2072347" y="321310"/>
                    </a:lnTo>
                    <a:lnTo>
                      <a:pt x="2072220" y="321310"/>
                    </a:lnTo>
                    <a:lnTo>
                      <a:pt x="2072005" y="320040"/>
                    </a:lnTo>
                    <a:lnTo>
                      <a:pt x="2072055" y="314960"/>
                    </a:lnTo>
                    <a:lnTo>
                      <a:pt x="2072144" y="313690"/>
                    </a:lnTo>
                    <a:lnTo>
                      <a:pt x="2072589" y="312420"/>
                    </a:lnTo>
                    <a:lnTo>
                      <a:pt x="2072970" y="311150"/>
                    </a:lnTo>
                    <a:lnTo>
                      <a:pt x="2073427" y="309880"/>
                    </a:lnTo>
                    <a:lnTo>
                      <a:pt x="2073681" y="309880"/>
                    </a:lnTo>
                    <a:lnTo>
                      <a:pt x="2074240" y="308610"/>
                    </a:lnTo>
                    <a:lnTo>
                      <a:pt x="2074887" y="307340"/>
                    </a:lnTo>
                    <a:lnTo>
                      <a:pt x="2075586" y="307340"/>
                    </a:lnTo>
                    <a:lnTo>
                      <a:pt x="2075954" y="306070"/>
                    </a:lnTo>
                    <a:lnTo>
                      <a:pt x="2076348" y="306070"/>
                    </a:lnTo>
                    <a:lnTo>
                      <a:pt x="2077161" y="304800"/>
                    </a:lnTo>
                    <a:lnTo>
                      <a:pt x="2078037" y="304800"/>
                    </a:lnTo>
                    <a:lnTo>
                      <a:pt x="2078964" y="303530"/>
                    </a:lnTo>
                    <a:lnTo>
                      <a:pt x="2079942" y="303530"/>
                    </a:lnTo>
                    <a:lnTo>
                      <a:pt x="2080958" y="302260"/>
                    </a:lnTo>
                    <a:lnTo>
                      <a:pt x="2427300" y="142240"/>
                    </a:lnTo>
                    <a:lnTo>
                      <a:pt x="2428265" y="140970"/>
                    </a:lnTo>
                    <a:lnTo>
                      <a:pt x="2428938" y="140970"/>
                    </a:lnTo>
                    <a:lnTo>
                      <a:pt x="2429548" y="139700"/>
                    </a:lnTo>
                    <a:lnTo>
                      <a:pt x="2430081" y="139700"/>
                    </a:lnTo>
                    <a:lnTo>
                      <a:pt x="2430399" y="138430"/>
                    </a:lnTo>
                    <a:lnTo>
                      <a:pt x="2430678" y="138430"/>
                    </a:lnTo>
                    <a:lnTo>
                      <a:pt x="2430919" y="137160"/>
                    </a:lnTo>
                    <a:lnTo>
                      <a:pt x="2431313" y="137160"/>
                    </a:lnTo>
                    <a:lnTo>
                      <a:pt x="2431338" y="132080"/>
                    </a:lnTo>
                    <a:lnTo>
                      <a:pt x="2431186" y="132080"/>
                    </a:lnTo>
                    <a:lnTo>
                      <a:pt x="2430983" y="130810"/>
                    </a:lnTo>
                    <a:lnTo>
                      <a:pt x="2430602" y="130810"/>
                    </a:lnTo>
                    <a:lnTo>
                      <a:pt x="2430322" y="129540"/>
                    </a:lnTo>
                    <a:lnTo>
                      <a:pt x="2429814" y="129540"/>
                    </a:lnTo>
                    <a:lnTo>
                      <a:pt x="2429243" y="128270"/>
                    </a:lnTo>
                    <a:lnTo>
                      <a:pt x="2428608" y="128270"/>
                    </a:lnTo>
                    <a:lnTo>
                      <a:pt x="2427668" y="127000"/>
                    </a:lnTo>
                    <a:lnTo>
                      <a:pt x="2426106" y="127000"/>
                    </a:lnTo>
                    <a:lnTo>
                      <a:pt x="2424988" y="125730"/>
                    </a:lnTo>
                    <a:lnTo>
                      <a:pt x="2005863" y="125730"/>
                    </a:lnTo>
                    <a:lnTo>
                      <a:pt x="2004771" y="124460"/>
                    </a:lnTo>
                    <a:lnTo>
                      <a:pt x="2003196" y="124460"/>
                    </a:lnTo>
                    <a:lnTo>
                      <a:pt x="2002688" y="123190"/>
                    </a:lnTo>
                    <a:lnTo>
                      <a:pt x="2001697" y="123190"/>
                    </a:lnTo>
                    <a:lnTo>
                      <a:pt x="2000758" y="121920"/>
                    </a:lnTo>
                    <a:lnTo>
                      <a:pt x="1999449" y="121920"/>
                    </a:lnTo>
                    <a:lnTo>
                      <a:pt x="1998637" y="120650"/>
                    </a:lnTo>
                    <a:lnTo>
                      <a:pt x="1998256" y="120650"/>
                    </a:lnTo>
                    <a:lnTo>
                      <a:pt x="1997202" y="118110"/>
                    </a:lnTo>
                    <a:lnTo>
                      <a:pt x="1996884" y="118110"/>
                    </a:lnTo>
                    <a:lnTo>
                      <a:pt x="1996300" y="116840"/>
                    </a:lnTo>
                    <a:lnTo>
                      <a:pt x="1996033" y="116840"/>
                    </a:lnTo>
                    <a:lnTo>
                      <a:pt x="1954593" y="5080"/>
                    </a:lnTo>
                    <a:lnTo>
                      <a:pt x="1954250" y="5080"/>
                    </a:lnTo>
                    <a:lnTo>
                      <a:pt x="1953666" y="3810"/>
                    </a:lnTo>
                    <a:close/>
                  </a:path>
                  <a:path w="2431415" h="511810">
                    <a:moveTo>
                      <a:pt x="444957" y="502920"/>
                    </a:moveTo>
                    <a:lnTo>
                      <a:pt x="45097" y="502920"/>
                    </a:lnTo>
                    <a:lnTo>
                      <a:pt x="48336" y="504190"/>
                    </a:lnTo>
                    <a:lnTo>
                      <a:pt x="444957" y="502920"/>
                    </a:lnTo>
                    <a:close/>
                  </a:path>
                  <a:path w="2431415" h="511810">
                    <a:moveTo>
                      <a:pt x="615670" y="502920"/>
                    </a:moveTo>
                    <a:lnTo>
                      <a:pt x="520611" y="502920"/>
                    </a:lnTo>
                    <a:lnTo>
                      <a:pt x="521271" y="504190"/>
                    </a:lnTo>
                    <a:lnTo>
                      <a:pt x="612216" y="504190"/>
                    </a:lnTo>
                    <a:lnTo>
                      <a:pt x="615670" y="502920"/>
                    </a:lnTo>
                    <a:close/>
                  </a:path>
                  <a:path w="2431415" h="511810">
                    <a:moveTo>
                      <a:pt x="1552511" y="502920"/>
                    </a:moveTo>
                    <a:lnTo>
                      <a:pt x="1152918" y="502920"/>
                    </a:lnTo>
                    <a:lnTo>
                      <a:pt x="1154645" y="504190"/>
                    </a:lnTo>
                    <a:lnTo>
                      <a:pt x="1552511" y="502920"/>
                    </a:lnTo>
                    <a:close/>
                  </a:path>
                  <a:path w="2431415" h="511810">
                    <a:moveTo>
                      <a:pt x="451078" y="501650"/>
                    </a:moveTo>
                    <a:lnTo>
                      <a:pt x="36956" y="501650"/>
                    </a:lnTo>
                    <a:lnTo>
                      <a:pt x="38569" y="502920"/>
                    </a:lnTo>
                    <a:lnTo>
                      <a:pt x="449046" y="502920"/>
                    </a:lnTo>
                    <a:lnTo>
                      <a:pt x="451078" y="501650"/>
                    </a:lnTo>
                    <a:close/>
                  </a:path>
                  <a:path w="2431415" h="511810">
                    <a:moveTo>
                      <a:pt x="625970" y="501650"/>
                    </a:moveTo>
                    <a:lnTo>
                      <a:pt x="518426" y="501650"/>
                    </a:lnTo>
                    <a:lnTo>
                      <a:pt x="518934" y="502920"/>
                    </a:lnTo>
                    <a:lnTo>
                      <a:pt x="622554" y="502920"/>
                    </a:lnTo>
                    <a:lnTo>
                      <a:pt x="625970" y="501650"/>
                    </a:lnTo>
                    <a:close/>
                  </a:path>
                  <a:path w="2431415" h="511810">
                    <a:moveTo>
                      <a:pt x="1559280" y="501650"/>
                    </a:moveTo>
                    <a:lnTo>
                      <a:pt x="1146124" y="501650"/>
                    </a:lnTo>
                    <a:lnTo>
                      <a:pt x="1147813" y="502920"/>
                    </a:lnTo>
                    <a:lnTo>
                      <a:pt x="1558175" y="502920"/>
                    </a:lnTo>
                    <a:lnTo>
                      <a:pt x="1559280" y="501650"/>
                    </a:lnTo>
                    <a:close/>
                  </a:path>
                  <a:path w="2431415" h="511810">
                    <a:moveTo>
                      <a:pt x="454063" y="500380"/>
                    </a:moveTo>
                    <a:lnTo>
                      <a:pt x="33718" y="500380"/>
                    </a:lnTo>
                    <a:lnTo>
                      <a:pt x="35331" y="501650"/>
                    </a:lnTo>
                    <a:lnTo>
                      <a:pt x="453072" y="501650"/>
                    </a:lnTo>
                    <a:lnTo>
                      <a:pt x="454063" y="500380"/>
                    </a:lnTo>
                    <a:close/>
                  </a:path>
                  <a:path w="2431415" h="511810">
                    <a:moveTo>
                      <a:pt x="632752" y="500380"/>
                    </a:moveTo>
                    <a:lnTo>
                      <a:pt x="517461" y="500380"/>
                    </a:lnTo>
                    <a:lnTo>
                      <a:pt x="517613" y="501650"/>
                    </a:lnTo>
                    <a:lnTo>
                      <a:pt x="629373" y="501650"/>
                    </a:lnTo>
                    <a:lnTo>
                      <a:pt x="632752" y="500380"/>
                    </a:lnTo>
                    <a:close/>
                  </a:path>
                  <a:path w="2431415" h="511810">
                    <a:moveTo>
                      <a:pt x="1562506" y="500380"/>
                    </a:moveTo>
                    <a:lnTo>
                      <a:pt x="1141171" y="500380"/>
                    </a:lnTo>
                    <a:lnTo>
                      <a:pt x="1142796" y="501650"/>
                    </a:lnTo>
                    <a:lnTo>
                      <a:pt x="1561439" y="501650"/>
                    </a:lnTo>
                    <a:lnTo>
                      <a:pt x="1562506" y="500380"/>
                    </a:lnTo>
                    <a:close/>
                  </a:path>
                  <a:path w="2431415" h="511810">
                    <a:moveTo>
                      <a:pt x="755510" y="11430"/>
                    </a:moveTo>
                    <a:lnTo>
                      <a:pt x="302361" y="11430"/>
                    </a:lnTo>
                    <a:lnTo>
                      <a:pt x="293319" y="15240"/>
                    </a:lnTo>
                    <a:lnTo>
                      <a:pt x="287451" y="17780"/>
                    </a:lnTo>
                    <a:lnTo>
                      <a:pt x="281736" y="20320"/>
                    </a:lnTo>
                    <a:lnTo>
                      <a:pt x="278942" y="21590"/>
                    </a:lnTo>
                    <a:lnTo>
                      <a:pt x="276212" y="24130"/>
                    </a:lnTo>
                    <a:lnTo>
                      <a:pt x="270929" y="26670"/>
                    </a:lnTo>
                    <a:lnTo>
                      <a:pt x="268389" y="29210"/>
                    </a:lnTo>
                    <a:lnTo>
                      <a:pt x="265912" y="31750"/>
                    </a:lnTo>
                    <a:lnTo>
                      <a:pt x="263499" y="33020"/>
                    </a:lnTo>
                    <a:lnTo>
                      <a:pt x="261162" y="35560"/>
                    </a:lnTo>
                    <a:lnTo>
                      <a:pt x="258914" y="38100"/>
                    </a:lnTo>
                    <a:lnTo>
                      <a:pt x="256743" y="39370"/>
                    </a:lnTo>
                    <a:lnTo>
                      <a:pt x="7746" y="426720"/>
                    </a:lnTo>
                    <a:lnTo>
                      <a:pt x="6096" y="429260"/>
                    </a:lnTo>
                    <a:lnTo>
                      <a:pt x="5334" y="430530"/>
                    </a:lnTo>
                    <a:lnTo>
                      <a:pt x="4622" y="431800"/>
                    </a:lnTo>
                    <a:lnTo>
                      <a:pt x="3937" y="434340"/>
                    </a:lnTo>
                    <a:lnTo>
                      <a:pt x="3314" y="435610"/>
                    </a:lnTo>
                    <a:lnTo>
                      <a:pt x="2730" y="436880"/>
                    </a:lnTo>
                    <a:lnTo>
                      <a:pt x="2197" y="438150"/>
                    </a:lnTo>
                    <a:lnTo>
                      <a:pt x="1714" y="440690"/>
                    </a:lnTo>
                    <a:lnTo>
                      <a:pt x="1295" y="441960"/>
                    </a:lnTo>
                    <a:lnTo>
                      <a:pt x="914" y="443230"/>
                    </a:lnTo>
                    <a:lnTo>
                      <a:pt x="596" y="445770"/>
                    </a:lnTo>
                    <a:lnTo>
                      <a:pt x="342" y="447040"/>
                    </a:lnTo>
                    <a:lnTo>
                      <a:pt x="139" y="448310"/>
                    </a:lnTo>
                    <a:lnTo>
                      <a:pt x="63" y="449580"/>
                    </a:lnTo>
                    <a:lnTo>
                      <a:pt x="0" y="457200"/>
                    </a:lnTo>
                    <a:lnTo>
                      <a:pt x="139" y="458470"/>
                    </a:lnTo>
                    <a:lnTo>
                      <a:pt x="342" y="461010"/>
                    </a:lnTo>
                    <a:lnTo>
                      <a:pt x="609" y="462280"/>
                    </a:lnTo>
                    <a:lnTo>
                      <a:pt x="927" y="463550"/>
                    </a:lnTo>
                    <a:lnTo>
                      <a:pt x="1295" y="466090"/>
                    </a:lnTo>
                    <a:lnTo>
                      <a:pt x="1727" y="467360"/>
                    </a:lnTo>
                    <a:lnTo>
                      <a:pt x="2197" y="468630"/>
                    </a:lnTo>
                    <a:lnTo>
                      <a:pt x="2730" y="469900"/>
                    </a:lnTo>
                    <a:lnTo>
                      <a:pt x="3302" y="472440"/>
                    </a:lnTo>
                    <a:lnTo>
                      <a:pt x="10502" y="483870"/>
                    </a:lnTo>
                    <a:lnTo>
                      <a:pt x="11556" y="486410"/>
                    </a:lnTo>
                    <a:lnTo>
                      <a:pt x="12649" y="486410"/>
                    </a:lnTo>
                    <a:lnTo>
                      <a:pt x="13792" y="487680"/>
                    </a:lnTo>
                    <a:lnTo>
                      <a:pt x="14973" y="488950"/>
                    </a:lnTo>
                    <a:lnTo>
                      <a:pt x="16205" y="490220"/>
                    </a:lnTo>
                    <a:lnTo>
                      <a:pt x="17475" y="491490"/>
                    </a:lnTo>
                    <a:lnTo>
                      <a:pt x="18796" y="492760"/>
                    </a:lnTo>
                    <a:lnTo>
                      <a:pt x="21539" y="495300"/>
                    </a:lnTo>
                    <a:lnTo>
                      <a:pt x="22974" y="495300"/>
                    </a:lnTo>
                    <a:lnTo>
                      <a:pt x="25920" y="497840"/>
                    </a:lnTo>
                    <a:lnTo>
                      <a:pt x="27431" y="497840"/>
                    </a:lnTo>
                    <a:lnTo>
                      <a:pt x="30543" y="500380"/>
                    </a:lnTo>
                    <a:lnTo>
                      <a:pt x="455993" y="500380"/>
                    </a:lnTo>
                    <a:lnTo>
                      <a:pt x="456933" y="499110"/>
                    </a:lnTo>
                    <a:lnTo>
                      <a:pt x="458787" y="499110"/>
                    </a:lnTo>
                    <a:lnTo>
                      <a:pt x="460540" y="497840"/>
                    </a:lnTo>
                    <a:lnTo>
                      <a:pt x="461391" y="496570"/>
                    </a:lnTo>
                    <a:lnTo>
                      <a:pt x="462216" y="496570"/>
                    </a:lnTo>
                    <a:lnTo>
                      <a:pt x="463016" y="495300"/>
                    </a:lnTo>
                    <a:lnTo>
                      <a:pt x="464553" y="494030"/>
                    </a:lnTo>
                    <a:lnTo>
                      <a:pt x="465277" y="492760"/>
                    </a:lnTo>
                    <a:lnTo>
                      <a:pt x="465975" y="492760"/>
                    </a:lnTo>
                    <a:lnTo>
                      <a:pt x="467283" y="490220"/>
                    </a:lnTo>
                    <a:lnTo>
                      <a:pt x="467893" y="490220"/>
                    </a:lnTo>
                    <a:lnTo>
                      <a:pt x="469036" y="487680"/>
                    </a:lnTo>
                    <a:lnTo>
                      <a:pt x="533107" y="387350"/>
                    </a:lnTo>
                    <a:lnTo>
                      <a:pt x="533438" y="387350"/>
                    </a:lnTo>
                    <a:lnTo>
                      <a:pt x="533730" y="386080"/>
                    </a:lnTo>
                    <a:lnTo>
                      <a:pt x="533857" y="386080"/>
                    </a:lnTo>
                    <a:lnTo>
                      <a:pt x="533717" y="383540"/>
                    </a:lnTo>
                    <a:lnTo>
                      <a:pt x="533438" y="383540"/>
                    </a:lnTo>
                    <a:lnTo>
                      <a:pt x="533107" y="382270"/>
                    </a:lnTo>
                    <a:lnTo>
                      <a:pt x="532587" y="382270"/>
                    </a:lnTo>
                    <a:lnTo>
                      <a:pt x="532345" y="381000"/>
                    </a:lnTo>
                    <a:lnTo>
                      <a:pt x="530123" y="381000"/>
                    </a:lnTo>
                    <a:lnTo>
                      <a:pt x="529272" y="379730"/>
                    </a:lnTo>
                    <a:lnTo>
                      <a:pt x="190601" y="379730"/>
                    </a:lnTo>
                    <a:lnTo>
                      <a:pt x="190055" y="378460"/>
                    </a:lnTo>
                    <a:lnTo>
                      <a:pt x="189369" y="378460"/>
                    </a:lnTo>
                    <a:lnTo>
                      <a:pt x="189001" y="377190"/>
                    </a:lnTo>
                    <a:lnTo>
                      <a:pt x="188658" y="377190"/>
                    </a:lnTo>
                    <a:lnTo>
                      <a:pt x="188518" y="375920"/>
                    </a:lnTo>
                    <a:lnTo>
                      <a:pt x="188391" y="375920"/>
                    </a:lnTo>
                    <a:lnTo>
                      <a:pt x="188709" y="373380"/>
                    </a:lnTo>
                    <a:lnTo>
                      <a:pt x="188912" y="373380"/>
                    </a:lnTo>
                    <a:lnTo>
                      <a:pt x="189166" y="372110"/>
                    </a:lnTo>
                    <a:lnTo>
                      <a:pt x="228866" y="309880"/>
                    </a:lnTo>
                    <a:lnTo>
                      <a:pt x="229958" y="309880"/>
                    </a:lnTo>
                    <a:lnTo>
                      <a:pt x="230543" y="308610"/>
                    </a:lnTo>
                    <a:lnTo>
                      <a:pt x="582777" y="308610"/>
                    </a:lnTo>
                    <a:lnTo>
                      <a:pt x="583552" y="307340"/>
                    </a:lnTo>
                    <a:lnTo>
                      <a:pt x="584758" y="307340"/>
                    </a:lnTo>
                    <a:lnTo>
                      <a:pt x="584974" y="306070"/>
                    </a:lnTo>
                    <a:lnTo>
                      <a:pt x="585279" y="306070"/>
                    </a:lnTo>
                    <a:lnTo>
                      <a:pt x="642531" y="215900"/>
                    </a:lnTo>
                    <a:lnTo>
                      <a:pt x="642975" y="215900"/>
                    </a:lnTo>
                    <a:lnTo>
                      <a:pt x="643102" y="214630"/>
                    </a:lnTo>
                    <a:lnTo>
                      <a:pt x="642810" y="212090"/>
                    </a:lnTo>
                    <a:lnTo>
                      <a:pt x="642531" y="212090"/>
                    </a:lnTo>
                    <a:lnTo>
                      <a:pt x="642353" y="210820"/>
                    </a:lnTo>
                    <a:lnTo>
                      <a:pt x="641718" y="210820"/>
                    </a:lnTo>
                    <a:lnTo>
                      <a:pt x="641197" y="209550"/>
                    </a:lnTo>
                    <a:lnTo>
                      <a:pt x="301396" y="209550"/>
                    </a:lnTo>
                    <a:lnTo>
                      <a:pt x="300913" y="208280"/>
                    </a:lnTo>
                    <a:lnTo>
                      <a:pt x="299173" y="208280"/>
                    </a:lnTo>
                    <a:lnTo>
                      <a:pt x="298932" y="207010"/>
                    </a:lnTo>
                    <a:lnTo>
                      <a:pt x="298323" y="207010"/>
                    </a:lnTo>
                    <a:lnTo>
                      <a:pt x="298018" y="205740"/>
                    </a:lnTo>
                    <a:lnTo>
                      <a:pt x="297764" y="205740"/>
                    </a:lnTo>
                    <a:lnTo>
                      <a:pt x="297891" y="203200"/>
                    </a:lnTo>
                    <a:lnTo>
                      <a:pt x="298157" y="201930"/>
                    </a:lnTo>
                    <a:lnTo>
                      <a:pt x="298411" y="201930"/>
                    </a:lnTo>
                    <a:lnTo>
                      <a:pt x="339712" y="137160"/>
                    </a:lnTo>
                    <a:lnTo>
                      <a:pt x="340156" y="135890"/>
                    </a:lnTo>
                    <a:lnTo>
                      <a:pt x="341541" y="135890"/>
                    </a:lnTo>
                    <a:lnTo>
                      <a:pt x="342011" y="134620"/>
                    </a:lnTo>
                    <a:lnTo>
                      <a:pt x="694397" y="134620"/>
                    </a:lnTo>
                    <a:lnTo>
                      <a:pt x="694969" y="133350"/>
                    </a:lnTo>
                    <a:lnTo>
                      <a:pt x="695706" y="133350"/>
                    </a:lnTo>
                    <a:lnTo>
                      <a:pt x="696112" y="132080"/>
                    </a:lnTo>
                    <a:lnTo>
                      <a:pt x="759472" y="33020"/>
                    </a:lnTo>
                    <a:lnTo>
                      <a:pt x="759993" y="31750"/>
                    </a:lnTo>
                    <a:lnTo>
                      <a:pt x="760463" y="31750"/>
                    </a:lnTo>
                    <a:lnTo>
                      <a:pt x="760869" y="30480"/>
                    </a:lnTo>
                    <a:lnTo>
                      <a:pt x="761047" y="29210"/>
                    </a:lnTo>
                    <a:lnTo>
                      <a:pt x="761339" y="29210"/>
                    </a:lnTo>
                    <a:lnTo>
                      <a:pt x="761466" y="27940"/>
                    </a:lnTo>
                    <a:lnTo>
                      <a:pt x="761657" y="26670"/>
                    </a:lnTo>
                    <a:lnTo>
                      <a:pt x="761657" y="22860"/>
                    </a:lnTo>
                    <a:lnTo>
                      <a:pt x="761466" y="21590"/>
                    </a:lnTo>
                    <a:lnTo>
                      <a:pt x="761199" y="20320"/>
                    </a:lnTo>
                    <a:lnTo>
                      <a:pt x="760869" y="19050"/>
                    </a:lnTo>
                    <a:lnTo>
                      <a:pt x="760247" y="17780"/>
                    </a:lnTo>
                    <a:lnTo>
                      <a:pt x="759764" y="16510"/>
                    </a:lnTo>
                    <a:lnTo>
                      <a:pt x="759218" y="15240"/>
                    </a:lnTo>
                    <a:lnTo>
                      <a:pt x="758609" y="15240"/>
                    </a:lnTo>
                    <a:lnTo>
                      <a:pt x="757923" y="13970"/>
                    </a:lnTo>
                    <a:lnTo>
                      <a:pt x="757186" y="12700"/>
                    </a:lnTo>
                    <a:lnTo>
                      <a:pt x="756373" y="12700"/>
                    </a:lnTo>
                    <a:lnTo>
                      <a:pt x="755510" y="11430"/>
                    </a:lnTo>
                    <a:close/>
                  </a:path>
                  <a:path w="2431415" h="511810">
                    <a:moveTo>
                      <a:pt x="1310068" y="11430"/>
                    </a:moveTo>
                    <a:lnTo>
                      <a:pt x="856830" y="11430"/>
                    </a:lnTo>
                    <a:lnTo>
                      <a:pt x="843813" y="16510"/>
                    </a:lnTo>
                    <a:lnTo>
                      <a:pt x="837577" y="19050"/>
                    </a:lnTo>
                    <a:lnTo>
                      <a:pt x="834542" y="21590"/>
                    </a:lnTo>
                    <a:lnTo>
                      <a:pt x="831557" y="22860"/>
                    </a:lnTo>
                    <a:lnTo>
                      <a:pt x="828649" y="25400"/>
                    </a:lnTo>
                    <a:lnTo>
                      <a:pt x="825804" y="26670"/>
                    </a:lnTo>
                    <a:lnTo>
                      <a:pt x="823023" y="29210"/>
                    </a:lnTo>
                    <a:lnTo>
                      <a:pt x="799782" y="54610"/>
                    </a:lnTo>
                    <a:lnTo>
                      <a:pt x="517779" y="496570"/>
                    </a:lnTo>
                    <a:lnTo>
                      <a:pt x="517258" y="496570"/>
                    </a:lnTo>
                    <a:lnTo>
                      <a:pt x="517194" y="499110"/>
                    </a:lnTo>
                    <a:lnTo>
                      <a:pt x="517271" y="500380"/>
                    </a:lnTo>
                    <a:lnTo>
                      <a:pt x="636092" y="500380"/>
                    </a:lnTo>
                    <a:lnTo>
                      <a:pt x="649109" y="495300"/>
                    </a:lnTo>
                    <a:lnTo>
                      <a:pt x="655345" y="492760"/>
                    </a:lnTo>
                    <a:lnTo>
                      <a:pt x="658380" y="490220"/>
                    </a:lnTo>
                    <a:lnTo>
                      <a:pt x="661352" y="488950"/>
                    </a:lnTo>
                    <a:lnTo>
                      <a:pt x="664273" y="486410"/>
                    </a:lnTo>
                    <a:lnTo>
                      <a:pt x="667118" y="485140"/>
                    </a:lnTo>
                    <a:lnTo>
                      <a:pt x="669899" y="482600"/>
                    </a:lnTo>
                    <a:lnTo>
                      <a:pt x="691235" y="459740"/>
                    </a:lnTo>
                    <a:lnTo>
                      <a:pt x="693140" y="457200"/>
                    </a:lnTo>
                    <a:lnTo>
                      <a:pt x="897813" y="137160"/>
                    </a:lnTo>
                    <a:lnTo>
                      <a:pt x="898258" y="135890"/>
                    </a:lnTo>
                    <a:lnTo>
                      <a:pt x="899642" y="135890"/>
                    </a:lnTo>
                    <a:lnTo>
                      <a:pt x="900125" y="134620"/>
                    </a:lnTo>
                    <a:lnTo>
                      <a:pt x="1249011" y="134620"/>
                    </a:lnTo>
                    <a:lnTo>
                      <a:pt x="1313815" y="33020"/>
                    </a:lnTo>
                    <a:lnTo>
                      <a:pt x="1314361" y="31750"/>
                    </a:lnTo>
                    <a:lnTo>
                      <a:pt x="1314615" y="31750"/>
                    </a:lnTo>
                    <a:lnTo>
                      <a:pt x="1315059" y="30480"/>
                    </a:lnTo>
                    <a:lnTo>
                      <a:pt x="1315427" y="29210"/>
                    </a:lnTo>
                    <a:lnTo>
                      <a:pt x="1315720" y="27940"/>
                    </a:lnTo>
                    <a:lnTo>
                      <a:pt x="1315935" y="26670"/>
                    </a:lnTo>
                    <a:lnTo>
                      <a:pt x="1316075" y="26670"/>
                    </a:lnTo>
                    <a:lnTo>
                      <a:pt x="1315923" y="21590"/>
                    </a:lnTo>
                    <a:lnTo>
                      <a:pt x="1315707" y="21590"/>
                    </a:lnTo>
                    <a:lnTo>
                      <a:pt x="1315415" y="20320"/>
                    </a:lnTo>
                    <a:lnTo>
                      <a:pt x="1315046" y="19050"/>
                    </a:lnTo>
                    <a:lnTo>
                      <a:pt x="1314602" y="17780"/>
                    </a:lnTo>
                    <a:lnTo>
                      <a:pt x="1314081" y="16510"/>
                    </a:lnTo>
                    <a:lnTo>
                      <a:pt x="1313497" y="15240"/>
                    </a:lnTo>
                    <a:lnTo>
                      <a:pt x="1312837" y="15240"/>
                    </a:lnTo>
                    <a:lnTo>
                      <a:pt x="1312113" y="13970"/>
                    </a:lnTo>
                    <a:lnTo>
                      <a:pt x="1311338" y="12700"/>
                    </a:lnTo>
                    <a:lnTo>
                      <a:pt x="1310932" y="12700"/>
                    </a:lnTo>
                    <a:lnTo>
                      <a:pt x="1310068" y="11430"/>
                    </a:lnTo>
                    <a:close/>
                  </a:path>
                  <a:path w="2431415" h="511810">
                    <a:moveTo>
                      <a:pt x="1565605" y="499110"/>
                    </a:moveTo>
                    <a:lnTo>
                      <a:pt x="1137958" y="499110"/>
                    </a:lnTo>
                    <a:lnTo>
                      <a:pt x="1139545" y="500380"/>
                    </a:lnTo>
                    <a:lnTo>
                      <a:pt x="1564589" y="500380"/>
                    </a:lnTo>
                    <a:lnTo>
                      <a:pt x="1565605" y="499110"/>
                    </a:lnTo>
                    <a:close/>
                  </a:path>
                  <a:path w="2431415" h="511810">
                    <a:moveTo>
                      <a:pt x="1569440" y="496570"/>
                    </a:moveTo>
                    <a:lnTo>
                      <a:pt x="1133335" y="496570"/>
                    </a:lnTo>
                    <a:lnTo>
                      <a:pt x="1136396" y="499110"/>
                    </a:lnTo>
                    <a:lnTo>
                      <a:pt x="1566595" y="499110"/>
                    </a:lnTo>
                    <a:lnTo>
                      <a:pt x="1567561" y="497840"/>
                    </a:lnTo>
                    <a:lnTo>
                      <a:pt x="1568513" y="497840"/>
                    </a:lnTo>
                    <a:lnTo>
                      <a:pt x="1569440" y="496570"/>
                    </a:lnTo>
                    <a:close/>
                  </a:path>
                  <a:path w="2431415" h="511810">
                    <a:moveTo>
                      <a:pt x="1863458" y="11430"/>
                    </a:moveTo>
                    <a:lnTo>
                      <a:pt x="1410665" y="11430"/>
                    </a:lnTo>
                    <a:lnTo>
                      <a:pt x="1397647" y="16510"/>
                    </a:lnTo>
                    <a:lnTo>
                      <a:pt x="1391412" y="19050"/>
                    </a:lnTo>
                    <a:lnTo>
                      <a:pt x="1388376" y="21590"/>
                    </a:lnTo>
                    <a:lnTo>
                      <a:pt x="1385404" y="22860"/>
                    </a:lnTo>
                    <a:lnTo>
                      <a:pt x="1382496" y="25400"/>
                    </a:lnTo>
                    <a:lnTo>
                      <a:pt x="1379639" y="26670"/>
                    </a:lnTo>
                    <a:lnTo>
                      <a:pt x="1376870" y="29210"/>
                    </a:lnTo>
                    <a:lnTo>
                      <a:pt x="1353616" y="54610"/>
                    </a:lnTo>
                    <a:lnTo>
                      <a:pt x="1115898" y="426720"/>
                    </a:lnTo>
                    <a:lnTo>
                      <a:pt x="1114996" y="427990"/>
                    </a:lnTo>
                    <a:lnTo>
                      <a:pt x="1114145" y="429260"/>
                    </a:lnTo>
                    <a:lnTo>
                      <a:pt x="1113345" y="431800"/>
                    </a:lnTo>
                    <a:lnTo>
                      <a:pt x="1112596" y="433070"/>
                    </a:lnTo>
                    <a:lnTo>
                      <a:pt x="1111897" y="434340"/>
                    </a:lnTo>
                    <a:lnTo>
                      <a:pt x="1111262" y="435610"/>
                    </a:lnTo>
                    <a:lnTo>
                      <a:pt x="1110678" y="438150"/>
                    </a:lnTo>
                    <a:lnTo>
                      <a:pt x="1110157" y="439420"/>
                    </a:lnTo>
                    <a:lnTo>
                      <a:pt x="1109687" y="440690"/>
                    </a:lnTo>
                    <a:lnTo>
                      <a:pt x="1109281" y="441960"/>
                    </a:lnTo>
                    <a:lnTo>
                      <a:pt x="1108925" y="444500"/>
                    </a:lnTo>
                    <a:lnTo>
                      <a:pt x="1108633" y="445770"/>
                    </a:lnTo>
                    <a:lnTo>
                      <a:pt x="1108392" y="447040"/>
                    </a:lnTo>
                    <a:lnTo>
                      <a:pt x="1108214" y="449580"/>
                    </a:lnTo>
                    <a:lnTo>
                      <a:pt x="1108163" y="457200"/>
                    </a:lnTo>
                    <a:lnTo>
                      <a:pt x="1108227" y="458470"/>
                    </a:lnTo>
                    <a:lnTo>
                      <a:pt x="1108405" y="459740"/>
                    </a:lnTo>
                    <a:lnTo>
                      <a:pt x="1108646" y="461010"/>
                    </a:lnTo>
                    <a:lnTo>
                      <a:pt x="1108938" y="463550"/>
                    </a:lnTo>
                    <a:lnTo>
                      <a:pt x="1109294" y="464820"/>
                    </a:lnTo>
                    <a:lnTo>
                      <a:pt x="1109713" y="466090"/>
                    </a:lnTo>
                    <a:lnTo>
                      <a:pt x="1110195" y="468630"/>
                    </a:lnTo>
                    <a:lnTo>
                      <a:pt x="1110716" y="469900"/>
                    </a:lnTo>
                    <a:lnTo>
                      <a:pt x="1111300" y="471170"/>
                    </a:lnTo>
                    <a:lnTo>
                      <a:pt x="1111948" y="472440"/>
                    </a:lnTo>
                    <a:lnTo>
                      <a:pt x="1112647" y="474980"/>
                    </a:lnTo>
                    <a:lnTo>
                      <a:pt x="1113383" y="476250"/>
                    </a:lnTo>
                    <a:lnTo>
                      <a:pt x="1114196" y="477520"/>
                    </a:lnTo>
                    <a:lnTo>
                      <a:pt x="1115047" y="478790"/>
                    </a:lnTo>
                    <a:lnTo>
                      <a:pt x="1115961" y="480060"/>
                    </a:lnTo>
                    <a:lnTo>
                      <a:pt x="1116914" y="482600"/>
                    </a:lnTo>
                    <a:lnTo>
                      <a:pt x="1126236" y="492760"/>
                    </a:lnTo>
                    <a:lnTo>
                      <a:pt x="1127582" y="492760"/>
                    </a:lnTo>
                    <a:lnTo>
                      <a:pt x="1128966" y="494030"/>
                    </a:lnTo>
                    <a:lnTo>
                      <a:pt x="1131849" y="496570"/>
                    </a:lnTo>
                    <a:lnTo>
                      <a:pt x="1570342" y="496570"/>
                    </a:lnTo>
                    <a:lnTo>
                      <a:pt x="1572069" y="494030"/>
                    </a:lnTo>
                    <a:lnTo>
                      <a:pt x="1572882" y="494030"/>
                    </a:lnTo>
                    <a:lnTo>
                      <a:pt x="1573682" y="492760"/>
                    </a:lnTo>
                    <a:lnTo>
                      <a:pt x="1574444" y="491490"/>
                    </a:lnTo>
                    <a:lnTo>
                      <a:pt x="1575181" y="491490"/>
                    </a:lnTo>
                    <a:lnTo>
                      <a:pt x="1576552" y="488950"/>
                    </a:lnTo>
                    <a:lnTo>
                      <a:pt x="1577187" y="487680"/>
                    </a:lnTo>
                    <a:lnTo>
                      <a:pt x="1646113" y="379730"/>
                    </a:lnTo>
                    <a:lnTo>
                      <a:pt x="1299349" y="379730"/>
                    </a:lnTo>
                    <a:lnTo>
                      <a:pt x="1298854" y="378460"/>
                    </a:lnTo>
                    <a:lnTo>
                      <a:pt x="1298422" y="378460"/>
                    </a:lnTo>
                    <a:lnTo>
                      <a:pt x="1298079" y="377190"/>
                    </a:lnTo>
                    <a:lnTo>
                      <a:pt x="1297762" y="377190"/>
                    </a:lnTo>
                    <a:lnTo>
                      <a:pt x="1297635" y="375920"/>
                    </a:lnTo>
                    <a:lnTo>
                      <a:pt x="1297762" y="373380"/>
                    </a:lnTo>
                    <a:lnTo>
                      <a:pt x="1298232" y="373380"/>
                    </a:lnTo>
                    <a:lnTo>
                      <a:pt x="1448866" y="137160"/>
                    </a:lnTo>
                    <a:lnTo>
                      <a:pt x="1449311" y="135890"/>
                    </a:lnTo>
                    <a:lnTo>
                      <a:pt x="1450695" y="135890"/>
                    </a:lnTo>
                    <a:lnTo>
                      <a:pt x="1451178" y="134620"/>
                    </a:lnTo>
                    <a:lnTo>
                      <a:pt x="1802549" y="134620"/>
                    </a:lnTo>
                    <a:lnTo>
                      <a:pt x="1803120" y="133350"/>
                    </a:lnTo>
                    <a:lnTo>
                      <a:pt x="1803755" y="133350"/>
                    </a:lnTo>
                    <a:lnTo>
                      <a:pt x="1804276" y="132080"/>
                    </a:lnTo>
                    <a:lnTo>
                      <a:pt x="1867357" y="34290"/>
                    </a:lnTo>
                    <a:lnTo>
                      <a:pt x="1867941" y="33020"/>
                    </a:lnTo>
                    <a:lnTo>
                      <a:pt x="1868449" y="31750"/>
                    </a:lnTo>
                    <a:lnTo>
                      <a:pt x="1868893" y="30480"/>
                    </a:lnTo>
                    <a:lnTo>
                      <a:pt x="1869262" y="29210"/>
                    </a:lnTo>
                    <a:lnTo>
                      <a:pt x="1869427" y="29210"/>
                    </a:lnTo>
                    <a:lnTo>
                      <a:pt x="1869681" y="27940"/>
                    </a:lnTo>
                    <a:lnTo>
                      <a:pt x="1869859" y="26670"/>
                    </a:lnTo>
                    <a:lnTo>
                      <a:pt x="1869668" y="21590"/>
                    </a:lnTo>
                    <a:lnTo>
                      <a:pt x="1869414" y="20320"/>
                    </a:lnTo>
                    <a:lnTo>
                      <a:pt x="1869071" y="19050"/>
                    </a:lnTo>
                    <a:lnTo>
                      <a:pt x="1868881" y="19050"/>
                    </a:lnTo>
                    <a:lnTo>
                      <a:pt x="1868436" y="17780"/>
                    </a:lnTo>
                    <a:lnTo>
                      <a:pt x="1867916" y="16510"/>
                    </a:lnTo>
                    <a:lnTo>
                      <a:pt x="1867331" y="15240"/>
                    </a:lnTo>
                    <a:lnTo>
                      <a:pt x="1867014" y="15240"/>
                    </a:lnTo>
                    <a:lnTo>
                      <a:pt x="1866328" y="13970"/>
                    </a:lnTo>
                    <a:lnTo>
                      <a:pt x="1865960" y="13970"/>
                    </a:lnTo>
                    <a:lnTo>
                      <a:pt x="1864766" y="12700"/>
                    </a:lnTo>
                    <a:lnTo>
                      <a:pt x="1864347" y="12700"/>
                    </a:lnTo>
                    <a:lnTo>
                      <a:pt x="1863458" y="11430"/>
                    </a:lnTo>
                    <a:close/>
                  </a:path>
                  <a:path w="2431415" h="511810">
                    <a:moveTo>
                      <a:pt x="1047432" y="433070"/>
                    </a:moveTo>
                    <a:lnTo>
                      <a:pt x="787857" y="433070"/>
                    </a:lnTo>
                    <a:lnTo>
                      <a:pt x="788454" y="434340"/>
                    </a:lnTo>
                    <a:lnTo>
                      <a:pt x="1046302" y="434340"/>
                    </a:lnTo>
                    <a:lnTo>
                      <a:pt x="1047432" y="433070"/>
                    </a:lnTo>
                    <a:close/>
                  </a:path>
                  <a:path w="2431415" h="511810">
                    <a:moveTo>
                      <a:pt x="1058887" y="427990"/>
                    </a:moveTo>
                    <a:lnTo>
                      <a:pt x="785812" y="427990"/>
                    </a:lnTo>
                    <a:lnTo>
                      <a:pt x="785660" y="429260"/>
                    </a:lnTo>
                    <a:lnTo>
                      <a:pt x="785964" y="431800"/>
                    </a:lnTo>
                    <a:lnTo>
                      <a:pt x="786257" y="431800"/>
                    </a:lnTo>
                    <a:lnTo>
                      <a:pt x="786625" y="433070"/>
                    </a:lnTo>
                    <a:lnTo>
                      <a:pt x="1050747" y="433070"/>
                    </a:lnTo>
                    <a:lnTo>
                      <a:pt x="1051826" y="431800"/>
                    </a:lnTo>
                    <a:lnTo>
                      <a:pt x="1053934" y="430530"/>
                    </a:lnTo>
                    <a:lnTo>
                      <a:pt x="1055966" y="430530"/>
                    </a:lnTo>
                    <a:lnTo>
                      <a:pt x="1056970" y="429260"/>
                    </a:lnTo>
                    <a:lnTo>
                      <a:pt x="1057935" y="429260"/>
                    </a:lnTo>
                    <a:lnTo>
                      <a:pt x="1058887" y="427990"/>
                    </a:lnTo>
                    <a:close/>
                  </a:path>
                  <a:path w="2431415" h="511810">
                    <a:moveTo>
                      <a:pt x="1249011" y="134620"/>
                    </a:moveTo>
                    <a:lnTo>
                      <a:pt x="1091425" y="134620"/>
                    </a:lnTo>
                    <a:lnTo>
                      <a:pt x="1091895" y="135890"/>
                    </a:lnTo>
                    <a:lnTo>
                      <a:pt x="1093279" y="135890"/>
                    </a:lnTo>
                    <a:lnTo>
                      <a:pt x="1093724" y="137160"/>
                    </a:lnTo>
                    <a:lnTo>
                      <a:pt x="1094244" y="137160"/>
                    </a:lnTo>
                    <a:lnTo>
                      <a:pt x="1094384" y="138430"/>
                    </a:lnTo>
                    <a:lnTo>
                      <a:pt x="1094536" y="138430"/>
                    </a:lnTo>
                    <a:lnTo>
                      <a:pt x="1094689" y="139700"/>
                    </a:lnTo>
                    <a:lnTo>
                      <a:pt x="1094536" y="140970"/>
                    </a:lnTo>
                    <a:lnTo>
                      <a:pt x="1094384" y="140970"/>
                    </a:lnTo>
                    <a:lnTo>
                      <a:pt x="1094257" y="142240"/>
                    </a:lnTo>
                    <a:lnTo>
                      <a:pt x="1094105" y="142240"/>
                    </a:lnTo>
                    <a:lnTo>
                      <a:pt x="984326" y="313690"/>
                    </a:lnTo>
                    <a:lnTo>
                      <a:pt x="983881" y="314960"/>
                    </a:lnTo>
                    <a:lnTo>
                      <a:pt x="982802" y="314960"/>
                    </a:lnTo>
                    <a:lnTo>
                      <a:pt x="982179" y="316230"/>
                    </a:lnTo>
                    <a:lnTo>
                      <a:pt x="857796" y="316230"/>
                    </a:lnTo>
                    <a:lnTo>
                      <a:pt x="857186" y="317500"/>
                    </a:lnTo>
                    <a:lnTo>
                      <a:pt x="855903" y="317500"/>
                    </a:lnTo>
                    <a:lnTo>
                      <a:pt x="855611" y="318770"/>
                    </a:lnTo>
                    <a:lnTo>
                      <a:pt x="786244" y="426720"/>
                    </a:lnTo>
                    <a:lnTo>
                      <a:pt x="786091" y="427990"/>
                    </a:lnTo>
                    <a:lnTo>
                      <a:pt x="1059815" y="427990"/>
                    </a:lnTo>
                    <a:lnTo>
                      <a:pt x="1060716" y="426720"/>
                    </a:lnTo>
                    <a:lnTo>
                      <a:pt x="1061580" y="425450"/>
                    </a:lnTo>
                    <a:lnTo>
                      <a:pt x="1062431" y="425450"/>
                    </a:lnTo>
                    <a:lnTo>
                      <a:pt x="1063256" y="424180"/>
                    </a:lnTo>
                    <a:lnTo>
                      <a:pt x="1064056" y="424180"/>
                    </a:lnTo>
                    <a:lnTo>
                      <a:pt x="1065555" y="421640"/>
                    </a:lnTo>
                    <a:lnTo>
                      <a:pt x="1066253" y="420370"/>
                    </a:lnTo>
                    <a:lnTo>
                      <a:pt x="1066927" y="420370"/>
                    </a:lnTo>
                    <a:lnTo>
                      <a:pt x="1067562" y="419100"/>
                    </a:lnTo>
                    <a:lnTo>
                      <a:pt x="1249011" y="134620"/>
                    </a:lnTo>
                    <a:close/>
                  </a:path>
                  <a:path w="2431415" h="511810">
                    <a:moveTo>
                      <a:pt x="1755406" y="203200"/>
                    </a:moveTo>
                    <a:lnTo>
                      <a:pt x="1523060" y="203200"/>
                    </a:lnTo>
                    <a:lnTo>
                      <a:pt x="1455991" y="308610"/>
                    </a:lnTo>
                    <a:lnTo>
                      <a:pt x="1455674" y="308610"/>
                    </a:lnTo>
                    <a:lnTo>
                      <a:pt x="1455534" y="309880"/>
                    </a:lnTo>
                    <a:lnTo>
                      <a:pt x="1455381" y="309880"/>
                    </a:lnTo>
                    <a:lnTo>
                      <a:pt x="1455229" y="311150"/>
                    </a:lnTo>
                    <a:lnTo>
                      <a:pt x="1455381" y="312420"/>
                    </a:lnTo>
                    <a:lnTo>
                      <a:pt x="1455547" y="312420"/>
                    </a:lnTo>
                    <a:lnTo>
                      <a:pt x="1455750" y="313690"/>
                    </a:lnTo>
                    <a:lnTo>
                      <a:pt x="1456296" y="313690"/>
                    </a:lnTo>
                    <a:lnTo>
                      <a:pt x="1456766" y="314960"/>
                    </a:lnTo>
                    <a:lnTo>
                      <a:pt x="1457871" y="314960"/>
                    </a:lnTo>
                    <a:lnTo>
                      <a:pt x="1458188" y="316230"/>
                    </a:lnTo>
                    <a:lnTo>
                      <a:pt x="1533474" y="316230"/>
                    </a:lnTo>
                    <a:lnTo>
                      <a:pt x="1534058" y="317500"/>
                    </a:lnTo>
                    <a:lnTo>
                      <a:pt x="1534820" y="317500"/>
                    </a:lnTo>
                    <a:lnTo>
                      <a:pt x="1535239" y="318770"/>
                    </a:lnTo>
                    <a:lnTo>
                      <a:pt x="1535734" y="318770"/>
                    </a:lnTo>
                    <a:lnTo>
                      <a:pt x="1535912" y="320040"/>
                    </a:lnTo>
                    <a:lnTo>
                      <a:pt x="1535976" y="321310"/>
                    </a:lnTo>
                    <a:lnTo>
                      <a:pt x="1535912" y="322580"/>
                    </a:lnTo>
                    <a:lnTo>
                      <a:pt x="1535747" y="322580"/>
                    </a:lnTo>
                    <a:lnTo>
                      <a:pt x="1535353" y="323850"/>
                    </a:lnTo>
                    <a:lnTo>
                      <a:pt x="1500543" y="378460"/>
                    </a:lnTo>
                    <a:lnTo>
                      <a:pt x="1499971" y="378460"/>
                    </a:lnTo>
                    <a:lnTo>
                      <a:pt x="1499717" y="379730"/>
                    </a:lnTo>
                    <a:lnTo>
                      <a:pt x="1646113" y="379730"/>
                    </a:lnTo>
                    <a:lnTo>
                      <a:pt x="1755584" y="208280"/>
                    </a:lnTo>
                    <a:lnTo>
                      <a:pt x="1756029" y="208280"/>
                    </a:lnTo>
                    <a:lnTo>
                      <a:pt x="1756156" y="207010"/>
                    </a:lnTo>
                    <a:lnTo>
                      <a:pt x="1755863" y="204470"/>
                    </a:lnTo>
                    <a:lnTo>
                      <a:pt x="1755571" y="204470"/>
                    </a:lnTo>
                    <a:lnTo>
                      <a:pt x="1755406" y="203200"/>
                    </a:lnTo>
                    <a:close/>
                  </a:path>
                  <a:path w="2431415" h="511810">
                    <a:moveTo>
                      <a:pt x="1753971" y="201930"/>
                    </a:moveTo>
                    <a:lnTo>
                      <a:pt x="1524025" y="201930"/>
                    </a:lnTo>
                    <a:lnTo>
                      <a:pt x="1523758" y="203200"/>
                    </a:lnTo>
                    <a:lnTo>
                      <a:pt x="1754517" y="203200"/>
                    </a:lnTo>
                    <a:lnTo>
                      <a:pt x="1753971" y="201930"/>
                    </a:lnTo>
                    <a:close/>
                  </a:path>
                  <a:path w="2431415" h="511810">
                    <a:moveTo>
                      <a:pt x="754126" y="10160"/>
                    </a:moveTo>
                    <a:lnTo>
                      <a:pt x="308470" y="10160"/>
                    </a:lnTo>
                    <a:lnTo>
                      <a:pt x="305409" y="11430"/>
                    </a:lnTo>
                    <a:lnTo>
                      <a:pt x="754595" y="11430"/>
                    </a:lnTo>
                    <a:lnTo>
                      <a:pt x="754126" y="10160"/>
                    </a:lnTo>
                    <a:close/>
                  </a:path>
                  <a:path w="2431415" h="511810">
                    <a:moveTo>
                      <a:pt x="1308201" y="10160"/>
                    </a:moveTo>
                    <a:lnTo>
                      <a:pt x="863549" y="10160"/>
                    </a:lnTo>
                    <a:lnTo>
                      <a:pt x="860171" y="11430"/>
                    </a:lnTo>
                    <a:lnTo>
                      <a:pt x="1309154" y="11430"/>
                    </a:lnTo>
                    <a:lnTo>
                      <a:pt x="1308201" y="10160"/>
                    </a:lnTo>
                    <a:close/>
                  </a:path>
                  <a:path w="2431415" h="511810">
                    <a:moveTo>
                      <a:pt x="1861540" y="10160"/>
                    </a:moveTo>
                    <a:lnTo>
                      <a:pt x="1417383" y="10160"/>
                    </a:lnTo>
                    <a:lnTo>
                      <a:pt x="1414005" y="11430"/>
                    </a:lnTo>
                    <a:lnTo>
                      <a:pt x="1863001" y="11430"/>
                    </a:lnTo>
                    <a:lnTo>
                      <a:pt x="1861540" y="10160"/>
                    </a:lnTo>
                    <a:close/>
                  </a:path>
                  <a:path w="2431415" h="511810">
                    <a:moveTo>
                      <a:pt x="751065" y="8890"/>
                    </a:moveTo>
                    <a:lnTo>
                      <a:pt x="314617" y="8890"/>
                    </a:lnTo>
                    <a:lnTo>
                      <a:pt x="311531" y="10160"/>
                    </a:lnTo>
                    <a:lnTo>
                      <a:pt x="752119" y="10160"/>
                    </a:lnTo>
                    <a:lnTo>
                      <a:pt x="751065" y="8890"/>
                    </a:lnTo>
                    <a:close/>
                  </a:path>
                  <a:path w="2431415" h="511810">
                    <a:moveTo>
                      <a:pt x="1306156" y="8890"/>
                    </a:moveTo>
                    <a:lnTo>
                      <a:pt x="870369" y="8890"/>
                    </a:lnTo>
                    <a:lnTo>
                      <a:pt x="866952" y="10160"/>
                    </a:lnTo>
                    <a:lnTo>
                      <a:pt x="1306677" y="10160"/>
                    </a:lnTo>
                    <a:lnTo>
                      <a:pt x="1306156" y="8890"/>
                    </a:lnTo>
                    <a:close/>
                  </a:path>
                  <a:path w="2431415" h="511810">
                    <a:moveTo>
                      <a:pt x="1860003" y="8890"/>
                    </a:moveTo>
                    <a:lnTo>
                      <a:pt x="1424203" y="8890"/>
                    </a:lnTo>
                    <a:lnTo>
                      <a:pt x="1420787" y="10160"/>
                    </a:lnTo>
                    <a:lnTo>
                      <a:pt x="1860524" y="10160"/>
                    </a:lnTo>
                    <a:lnTo>
                      <a:pt x="1860003" y="8890"/>
                    </a:lnTo>
                    <a:close/>
                  </a:path>
                  <a:path w="2431415" h="511810">
                    <a:moveTo>
                      <a:pt x="746747" y="7620"/>
                    </a:moveTo>
                    <a:lnTo>
                      <a:pt x="323799" y="7620"/>
                    </a:lnTo>
                    <a:lnTo>
                      <a:pt x="320738" y="8890"/>
                    </a:lnTo>
                    <a:lnTo>
                      <a:pt x="747826" y="8890"/>
                    </a:lnTo>
                    <a:lnTo>
                      <a:pt x="746747" y="7620"/>
                    </a:lnTo>
                    <a:close/>
                  </a:path>
                  <a:path w="2431415" h="511810">
                    <a:moveTo>
                      <a:pt x="1301165" y="7620"/>
                    </a:moveTo>
                    <a:lnTo>
                      <a:pt x="880706" y="7620"/>
                    </a:lnTo>
                    <a:lnTo>
                      <a:pt x="877252" y="8890"/>
                    </a:lnTo>
                    <a:lnTo>
                      <a:pt x="1302308" y="8890"/>
                    </a:lnTo>
                    <a:lnTo>
                      <a:pt x="1301165" y="7620"/>
                    </a:lnTo>
                    <a:close/>
                  </a:path>
                  <a:path w="2431415" h="511810">
                    <a:moveTo>
                      <a:pt x="1855012" y="7620"/>
                    </a:moveTo>
                    <a:lnTo>
                      <a:pt x="1434541" y="7620"/>
                    </a:lnTo>
                    <a:lnTo>
                      <a:pt x="1431086" y="8890"/>
                    </a:lnTo>
                    <a:lnTo>
                      <a:pt x="1856155" y="8890"/>
                    </a:lnTo>
                    <a:lnTo>
                      <a:pt x="1855012" y="7620"/>
                    </a:lnTo>
                    <a:close/>
                  </a:path>
                  <a:path w="2431415" h="511810">
                    <a:moveTo>
                      <a:pt x="1952752" y="2540"/>
                    </a:moveTo>
                    <a:lnTo>
                      <a:pt x="1940623" y="2540"/>
                    </a:lnTo>
                    <a:lnTo>
                      <a:pt x="1940064" y="3810"/>
                    </a:lnTo>
                    <a:lnTo>
                      <a:pt x="1953133" y="3810"/>
                    </a:lnTo>
                    <a:lnTo>
                      <a:pt x="1952752" y="2540"/>
                    </a:lnTo>
                    <a:close/>
                  </a:path>
                  <a:path w="2431415" h="511810">
                    <a:moveTo>
                      <a:pt x="1951418" y="1270"/>
                    </a:moveTo>
                    <a:lnTo>
                      <a:pt x="1942147" y="1270"/>
                    </a:lnTo>
                    <a:lnTo>
                      <a:pt x="1941233" y="2540"/>
                    </a:lnTo>
                    <a:lnTo>
                      <a:pt x="1952117" y="2540"/>
                    </a:lnTo>
                    <a:lnTo>
                      <a:pt x="1951418" y="1270"/>
                    </a:lnTo>
                    <a:close/>
                  </a:path>
                  <a:path w="2431415" h="511810">
                    <a:moveTo>
                      <a:pt x="1948789" y="0"/>
                    </a:moveTo>
                    <a:lnTo>
                      <a:pt x="1944789" y="0"/>
                    </a:lnTo>
                    <a:lnTo>
                      <a:pt x="1944230" y="1270"/>
                    </a:lnTo>
                    <a:lnTo>
                      <a:pt x="1949348" y="1270"/>
                    </a:lnTo>
                    <a:lnTo>
                      <a:pt x="1948789" y="0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 wrap="square" lIns="0" tIns="0" rIns="0" bIns="0" rtlCol="0"/>
              <a:lstStyle/>
              <a:p>
                <a:pPr algn="ctr"/>
                <a:endParaRPr/>
              </a:p>
            </p:txBody>
          </p:sp>
          <p:sp>
            <p:nvSpPr>
              <p:cNvPr id="52" name="Text Box 2">
                <a:hlinkClick r:id="rId2"/>
                <a:extLst>
                  <a:ext uri="{FF2B5EF4-FFF2-40B4-BE49-F238E27FC236}">
                    <a16:creationId xmlns:a16="http://schemas.microsoft.com/office/drawing/2014/main" id="{4BACBCF5-8550-3BF1-264A-A3122C0788D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32181" y="6292302"/>
                <a:ext cx="1336862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EUROPOS.GROUP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  <p:sp>
            <p:nvSpPr>
              <p:cNvPr id="53" name="Text Box 2">
                <a:extLst>
                  <a:ext uri="{FF2B5EF4-FFF2-40B4-BE49-F238E27FC236}">
                    <a16:creationId xmlns:a16="http://schemas.microsoft.com/office/drawing/2014/main" id="{CD5A6326-F373-37FA-9F6E-23FB600133E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328917" y="6287049"/>
                <a:ext cx="1711455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EUROPOS.RU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</p:grpSp>
        <p:sp>
          <p:nvSpPr>
            <p:cNvPr id="50" name="Text Box 2">
              <a:extLst>
                <a:ext uri="{FF2B5EF4-FFF2-40B4-BE49-F238E27FC236}">
                  <a16:creationId xmlns:a16="http://schemas.microsoft.com/office/drawing/2014/main" id="{735702FD-7B7B-8744-40FB-EEB0183262A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6116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EUROPOS.KZ</a:t>
              </a:r>
              <a:endParaRPr lang="x-none" altLang="x-none" sz="1000" dirty="0">
                <a:solidFill>
                  <a:schemeClr val="tx2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8643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7DC663-447B-DF08-F90F-08911F0BD63C}"/>
              </a:ext>
            </a:extLst>
          </p:cNvPr>
          <p:cNvSpPr txBox="1"/>
          <p:nvPr/>
        </p:nvSpPr>
        <p:spPr>
          <a:xfrm>
            <a:off x="4040372" y="204293"/>
            <a:ext cx="737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Ключевые преимущества</a:t>
            </a:r>
          </a:p>
        </p:txBody>
      </p:sp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3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7922068" y="587237"/>
            <a:ext cx="4269932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9DAC2B-4F01-49BA-9735-16EBC6EF1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95" y="703247"/>
            <a:ext cx="4160352" cy="4160352"/>
          </a:xfrm>
          <a:prstGeom prst="rect">
            <a:avLst/>
          </a:prstGeom>
        </p:spPr>
      </p:pic>
      <p:grpSp>
        <p:nvGrpSpPr>
          <p:cNvPr id="10" name="object 64">
            <a:extLst>
              <a:ext uri="{FF2B5EF4-FFF2-40B4-BE49-F238E27FC236}">
                <a16:creationId xmlns:a16="http://schemas.microsoft.com/office/drawing/2014/main" id="{7EC53AC4-1335-4839-BEE5-F34565E87813}"/>
              </a:ext>
            </a:extLst>
          </p:cNvPr>
          <p:cNvGrpSpPr/>
          <p:nvPr/>
        </p:nvGrpSpPr>
        <p:grpSpPr>
          <a:xfrm>
            <a:off x="5908792" y="5056922"/>
            <a:ext cx="127000" cy="129539"/>
            <a:chOff x="3910645" y="7252286"/>
            <a:chExt cx="127000" cy="129539"/>
          </a:xfrm>
        </p:grpSpPr>
        <p:sp>
          <p:nvSpPr>
            <p:cNvPr id="11" name="object 65">
              <a:extLst>
                <a:ext uri="{FF2B5EF4-FFF2-40B4-BE49-F238E27FC236}">
                  <a16:creationId xmlns:a16="http://schemas.microsoft.com/office/drawing/2014/main" id="{DC6EA24D-4176-4E8B-BE27-45DE01F4C2CE}"/>
                </a:ext>
              </a:extLst>
            </p:cNvPr>
            <p:cNvSpPr/>
            <p:nvPr/>
          </p:nvSpPr>
          <p:spPr>
            <a:xfrm>
              <a:off x="3973974" y="7252286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8099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6">
              <a:extLst>
                <a:ext uri="{FF2B5EF4-FFF2-40B4-BE49-F238E27FC236}">
                  <a16:creationId xmlns:a16="http://schemas.microsoft.com/office/drawing/2014/main" id="{7577D107-33F8-49B8-810C-C0594E21B2BB}"/>
                </a:ext>
              </a:extLst>
            </p:cNvPr>
            <p:cNvSpPr/>
            <p:nvPr/>
          </p:nvSpPr>
          <p:spPr>
            <a:xfrm>
              <a:off x="3910645" y="7271857"/>
              <a:ext cx="127000" cy="109855"/>
            </a:xfrm>
            <a:custGeom>
              <a:avLst/>
              <a:gdLst/>
              <a:ahLst/>
              <a:cxnLst/>
              <a:rect l="l" t="t" r="r" b="b"/>
              <a:pathLst>
                <a:path w="127000" h="109854">
                  <a:moveTo>
                    <a:pt x="126657" y="0"/>
                  </a:moveTo>
                  <a:lnTo>
                    <a:pt x="0" y="0"/>
                  </a:lnTo>
                  <a:lnTo>
                    <a:pt x="63334" y="109664"/>
                  </a:lnTo>
                  <a:lnTo>
                    <a:pt x="126657" y="0"/>
                  </a:lnTo>
                  <a:close/>
                </a:path>
              </a:pathLst>
            </a:custGeom>
            <a:solidFill>
              <a:srgbClr val="8182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67">
            <a:extLst>
              <a:ext uri="{FF2B5EF4-FFF2-40B4-BE49-F238E27FC236}">
                <a16:creationId xmlns:a16="http://schemas.microsoft.com/office/drawing/2014/main" id="{1231D418-13EF-47E2-B988-139F311D0039}"/>
              </a:ext>
            </a:extLst>
          </p:cNvPr>
          <p:cNvGrpSpPr/>
          <p:nvPr/>
        </p:nvGrpSpPr>
        <p:grpSpPr>
          <a:xfrm>
            <a:off x="5777974" y="2831017"/>
            <a:ext cx="212914" cy="2232396"/>
            <a:chOff x="3929524" y="5975799"/>
            <a:chExt cx="50800" cy="1204595"/>
          </a:xfrm>
        </p:grpSpPr>
        <p:sp>
          <p:nvSpPr>
            <p:cNvPr id="15" name="object 68">
              <a:extLst>
                <a:ext uri="{FF2B5EF4-FFF2-40B4-BE49-F238E27FC236}">
                  <a16:creationId xmlns:a16="http://schemas.microsoft.com/office/drawing/2014/main" id="{3E222B66-DE5C-4E88-AB4D-A32999036683}"/>
                </a:ext>
              </a:extLst>
            </p:cNvPr>
            <p:cNvSpPr/>
            <p:nvPr/>
          </p:nvSpPr>
          <p:spPr>
            <a:xfrm>
              <a:off x="3973974" y="6056491"/>
              <a:ext cx="0" cy="1123315"/>
            </a:xfrm>
            <a:custGeom>
              <a:avLst/>
              <a:gdLst/>
              <a:ahLst/>
              <a:cxnLst/>
              <a:rect l="l" t="t" r="r" b="b"/>
              <a:pathLst>
                <a:path h="1123315">
                  <a:moveTo>
                    <a:pt x="0" y="112331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69">
              <a:extLst>
                <a:ext uri="{FF2B5EF4-FFF2-40B4-BE49-F238E27FC236}">
                  <a16:creationId xmlns:a16="http://schemas.microsoft.com/office/drawing/2014/main" id="{CAF76DB4-2417-4434-9860-2EDBF46B8A1B}"/>
                </a:ext>
              </a:extLst>
            </p:cNvPr>
            <p:cNvSpPr/>
            <p:nvPr/>
          </p:nvSpPr>
          <p:spPr>
            <a:xfrm>
              <a:off x="3935874" y="5982149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38100" y="38100"/>
                  </a:moveTo>
                  <a:lnTo>
                    <a:pt x="38100" y="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71">
            <a:extLst>
              <a:ext uri="{FF2B5EF4-FFF2-40B4-BE49-F238E27FC236}">
                <a16:creationId xmlns:a16="http://schemas.microsoft.com/office/drawing/2014/main" id="{CE95303F-3625-42BF-A81D-4C4ECDDD95B5}"/>
              </a:ext>
            </a:extLst>
          </p:cNvPr>
          <p:cNvSpPr/>
          <p:nvPr/>
        </p:nvSpPr>
        <p:spPr>
          <a:xfrm>
            <a:off x="3363666" y="2831170"/>
            <a:ext cx="2558664" cy="63755"/>
          </a:xfrm>
          <a:custGeom>
            <a:avLst/>
            <a:gdLst/>
            <a:ahLst/>
            <a:cxnLst/>
            <a:rect l="l" t="t" r="r" b="b"/>
            <a:pathLst>
              <a:path w="1501775">
                <a:moveTo>
                  <a:pt x="150119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18285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73">
            <a:extLst>
              <a:ext uri="{FF2B5EF4-FFF2-40B4-BE49-F238E27FC236}">
                <a16:creationId xmlns:a16="http://schemas.microsoft.com/office/drawing/2014/main" id="{FE89EE83-57C3-45E4-89E9-FB62C7D08978}"/>
              </a:ext>
            </a:extLst>
          </p:cNvPr>
          <p:cNvSpPr/>
          <p:nvPr/>
        </p:nvSpPr>
        <p:spPr>
          <a:xfrm>
            <a:off x="3241710" y="2783423"/>
            <a:ext cx="95885" cy="95885"/>
          </a:xfrm>
          <a:custGeom>
            <a:avLst/>
            <a:gdLst/>
            <a:ahLst/>
            <a:cxnLst/>
            <a:rect l="l" t="t" r="r" b="b"/>
            <a:pathLst>
              <a:path w="95885" h="95885">
                <a:moveTo>
                  <a:pt x="47751" y="0"/>
                </a:moveTo>
                <a:lnTo>
                  <a:pt x="29167" y="3753"/>
                </a:lnTo>
                <a:lnTo>
                  <a:pt x="13989" y="13989"/>
                </a:lnTo>
                <a:lnTo>
                  <a:pt x="3753" y="29167"/>
                </a:lnTo>
                <a:lnTo>
                  <a:pt x="0" y="47752"/>
                </a:lnTo>
                <a:lnTo>
                  <a:pt x="3753" y="66336"/>
                </a:lnTo>
                <a:lnTo>
                  <a:pt x="13989" y="81514"/>
                </a:lnTo>
                <a:lnTo>
                  <a:pt x="29167" y="91750"/>
                </a:lnTo>
                <a:lnTo>
                  <a:pt x="47751" y="95504"/>
                </a:lnTo>
                <a:lnTo>
                  <a:pt x="66336" y="91750"/>
                </a:lnTo>
                <a:lnTo>
                  <a:pt x="81514" y="81514"/>
                </a:lnTo>
                <a:lnTo>
                  <a:pt x="91750" y="66336"/>
                </a:lnTo>
                <a:lnTo>
                  <a:pt x="95503" y="47752"/>
                </a:lnTo>
                <a:lnTo>
                  <a:pt x="91750" y="29167"/>
                </a:lnTo>
                <a:lnTo>
                  <a:pt x="81514" y="13989"/>
                </a:lnTo>
                <a:lnTo>
                  <a:pt x="66336" y="3753"/>
                </a:lnTo>
                <a:lnTo>
                  <a:pt x="47751" y="0"/>
                </a:lnTo>
                <a:close/>
              </a:path>
            </a:pathLst>
          </a:custGeom>
          <a:solidFill>
            <a:srgbClr val="818285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43">
            <a:extLst>
              <a:ext uri="{FF2B5EF4-FFF2-40B4-BE49-F238E27FC236}">
                <a16:creationId xmlns:a16="http://schemas.microsoft.com/office/drawing/2014/main" id="{3F957C10-BDB2-4FC7-8BCF-194FF0CEB465}"/>
              </a:ext>
            </a:extLst>
          </p:cNvPr>
          <p:cNvSpPr txBox="1"/>
          <p:nvPr/>
        </p:nvSpPr>
        <p:spPr>
          <a:xfrm>
            <a:off x="83845" y="5287302"/>
            <a:ext cx="588827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>
                <a:latin typeface="+mj-lt"/>
                <a:cs typeface="Acrom Bold"/>
              </a:rPr>
              <a:t>ФИКСАЦИЯ РУЧКИ В ВЕРТИКАЛЬНОМ ПОЛОЖЕНИИ</a:t>
            </a:r>
          </a:p>
        </p:txBody>
      </p:sp>
      <p:sp>
        <p:nvSpPr>
          <p:cNvPr id="20" name="object 43">
            <a:extLst>
              <a:ext uri="{FF2B5EF4-FFF2-40B4-BE49-F238E27FC236}">
                <a16:creationId xmlns:a16="http://schemas.microsoft.com/office/drawing/2014/main" id="{CEF10357-B5F5-4D7B-9D41-AFAAA39CB713}"/>
              </a:ext>
            </a:extLst>
          </p:cNvPr>
          <p:cNvSpPr txBox="1"/>
          <p:nvPr/>
        </p:nvSpPr>
        <p:spPr>
          <a:xfrm>
            <a:off x="922045" y="5569128"/>
            <a:ext cx="505007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lang="ru-RU" sz="1400" dirty="0">
                <a:latin typeface="+mj-lt"/>
                <a:cs typeface="Acrom Bold"/>
              </a:rPr>
              <a:t>Для исключения раскачивания корзины с продуктами при движении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098F6AC-5905-4562-BFC5-AC186808CA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1136" y="750993"/>
            <a:ext cx="4160353" cy="4160353"/>
          </a:xfrm>
          <a:prstGeom prst="rect">
            <a:avLst/>
          </a:prstGeom>
        </p:spPr>
      </p:pic>
      <p:sp>
        <p:nvSpPr>
          <p:cNvPr id="28" name="object 71">
            <a:extLst>
              <a:ext uri="{FF2B5EF4-FFF2-40B4-BE49-F238E27FC236}">
                <a16:creationId xmlns:a16="http://schemas.microsoft.com/office/drawing/2014/main" id="{5FC76D15-0937-4DD6-AC9E-08C94AD70F36}"/>
              </a:ext>
            </a:extLst>
          </p:cNvPr>
          <p:cNvSpPr/>
          <p:nvPr/>
        </p:nvSpPr>
        <p:spPr>
          <a:xfrm>
            <a:off x="9841250" y="2850741"/>
            <a:ext cx="2143887" cy="45719"/>
          </a:xfrm>
          <a:custGeom>
            <a:avLst/>
            <a:gdLst/>
            <a:ahLst/>
            <a:cxnLst/>
            <a:rect l="l" t="t" r="r" b="b"/>
            <a:pathLst>
              <a:path w="1501775">
                <a:moveTo>
                  <a:pt x="150119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18285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73">
            <a:extLst>
              <a:ext uri="{FF2B5EF4-FFF2-40B4-BE49-F238E27FC236}">
                <a16:creationId xmlns:a16="http://schemas.microsoft.com/office/drawing/2014/main" id="{6EC87A21-273B-483F-A2D5-58F08466A01C}"/>
              </a:ext>
            </a:extLst>
          </p:cNvPr>
          <p:cNvSpPr/>
          <p:nvPr/>
        </p:nvSpPr>
        <p:spPr>
          <a:xfrm>
            <a:off x="9719294" y="2802994"/>
            <a:ext cx="95885" cy="95885"/>
          </a:xfrm>
          <a:custGeom>
            <a:avLst/>
            <a:gdLst/>
            <a:ahLst/>
            <a:cxnLst/>
            <a:rect l="l" t="t" r="r" b="b"/>
            <a:pathLst>
              <a:path w="95885" h="95885">
                <a:moveTo>
                  <a:pt x="47751" y="0"/>
                </a:moveTo>
                <a:lnTo>
                  <a:pt x="29167" y="3753"/>
                </a:lnTo>
                <a:lnTo>
                  <a:pt x="13989" y="13989"/>
                </a:lnTo>
                <a:lnTo>
                  <a:pt x="3753" y="29167"/>
                </a:lnTo>
                <a:lnTo>
                  <a:pt x="0" y="47752"/>
                </a:lnTo>
                <a:lnTo>
                  <a:pt x="3753" y="66336"/>
                </a:lnTo>
                <a:lnTo>
                  <a:pt x="13989" y="81514"/>
                </a:lnTo>
                <a:lnTo>
                  <a:pt x="29167" y="91750"/>
                </a:lnTo>
                <a:lnTo>
                  <a:pt x="47751" y="95504"/>
                </a:lnTo>
                <a:lnTo>
                  <a:pt x="66336" y="91750"/>
                </a:lnTo>
                <a:lnTo>
                  <a:pt x="81514" y="81514"/>
                </a:lnTo>
                <a:lnTo>
                  <a:pt x="91750" y="66336"/>
                </a:lnTo>
                <a:lnTo>
                  <a:pt x="95503" y="47752"/>
                </a:lnTo>
                <a:lnTo>
                  <a:pt x="91750" y="29167"/>
                </a:lnTo>
                <a:lnTo>
                  <a:pt x="81514" y="13989"/>
                </a:lnTo>
                <a:lnTo>
                  <a:pt x="66336" y="3753"/>
                </a:lnTo>
                <a:lnTo>
                  <a:pt x="47751" y="0"/>
                </a:lnTo>
                <a:close/>
              </a:path>
            </a:pathLst>
          </a:custGeom>
          <a:solidFill>
            <a:srgbClr val="818285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3">
            <a:extLst>
              <a:ext uri="{FF2B5EF4-FFF2-40B4-BE49-F238E27FC236}">
                <a16:creationId xmlns:a16="http://schemas.microsoft.com/office/drawing/2014/main" id="{DBCCE70B-CE25-4F14-8305-305DAC506E4A}"/>
              </a:ext>
            </a:extLst>
          </p:cNvPr>
          <p:cNvSpPr txBox="1"/>
          <p:nvPr/>
        </p:nvSpPr>
        <p:spPr>
          <a:xfrm>
            <a:off x="5972121" y="5312897"/>
            <a:ext cx="588827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>
                <a:latin typeface="+mj-lt"/>
                <a:cs typeface="Acrom Bold"/>
              </a:rPr>
              <a:t>ПРОЧНОСТЬ И ДОЛГОВЕЧНОСТЬ</a:t>
            </a:r>
          </a:p>
        </p:txBody>
      </p:sp>
      <p:sp>
        <p:nvSpPr>
          <p:cNvPr id="31" name="object 43">
            <a:extLst>
              <a:ext uri="{FF2B5EF4-FFF2-40B4-BE49-F238E27FC236}">
                <a16:creationId xmlns:a16="http://schemas.microsoft.com/office/drawing/2014/main" id="{0BCE1612-EE34-4E89-8C2C-5B1E7D2682D6}"/>
              </a:ext>
            </a:extLst>
          </p:cNvPr>
          <p:cNvSpPr txBox="1"/>
          <p:nvPr/>
        </p:nvSpPr>
        <p:spPr>
          <a:xfrm>
            <a:off x="6810321" y="5608437"/>
            <a:ext cx="505007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lang="ru-RU" sz="1400" dirty="0">
                <a:latin typeface="+mj-lt"/>
                <a:cs typeface="Acrom Bold"/>
              </a:rPr>
              <a:t>Обладает высокой устойчивостью к повреждениям</a:t>
            </a:r>
          </a:p>
        </p:txBody>
      </p:sp>
      <p:grpSp>
        <p:nvGrpSpPr>
          <p:cNvPr id="32" name="object 64">
            <a:extLst>
              <a:ext uri="{FF2B5EF4-FFF2-40B4-BE49-F238E27FC236}">
                <a16:creationId xmlns:a16="http://schemas.microsoft.com/office/drawing/2014/main" id="{224A6C84-92B9-444C-AB18-68D17BA52667}"/>
              </a:ext>
            </a:extLst>
          </p:cNvPr>
          <p:cNvGrpSpPr/>
          <p:nvPr/>
        </p:nvGrpSpPr>
        <p:grpSpPr>
          <a:xfrm>
            <a:off x="11921637" y="5056922"/>
            <a:ext cx="127000" cy="129539"/>
            <a:chOff x="3910645" y="7252286"/>
            <a:chExt cx="127000" cy="129539"/>
          </a:xfrm>
        </p:grpSpPr>
        <p:sp>
          <p:nvSpPr>
            <p:cNvPr id="33" name="object 65">
              <a:extLst>
                <a:ext uri="{FF2B5EF4-FFF2-40B4-BE49-F238E27FC236}">
                  <a16:creationId xmlns:a16="http://schemas.microsoft.com/office/drawing/2014/main" id="{28E27286-5D64-4682-8034-CFFB6190D48D}"/>
                </a:ext>
              </a:extLst>
            </p:cNvPr>
            <p:cNvSpPr/>
            <p:nvPr/>
          </p:nvSpPr>
          <p:spPr>
            <a:xfrm>
              <a:off x="3973974" y="7252286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8099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66">
              <a:extLst>
                <a:ext uri="{FF2B5EF4-FFF2-40B4-BE49-F238E27FC236}">
                  <a16:creationId xmlns:a16="http://schemas.microsoft.com/office/drawing/2014/main" id="{6C726E6A-AA66-495D-846C-0EB7441E9849}"/>
                </a:ext>
              </a:extLst>
            </p:cNvPr>
            <p:cNvSpPr/>
            <p:nvPr/>
          </p:nvSpPr>
          <p:spPr>
            <a:xfrm>
              <a:off x="3910645" y="7271857"/>
              <a:ext cx="127000" cy="109855"/>
            </a:xfrm>
            <a:custGeom>
              <a:avLst/>
              <a:gdLst/>
              <a:ahLst/>
              <a:cxnLst/>
              <a:rect l="l" t="t" r="r" b="b"/>
              <a:pathLst>
                <a:path w="127000" h="109854">
                  <a:moveTo>
                    <a:pt x="126657" y="0"/>
                  </a:moveTo>
                  <a:lnTo>
                    <a:pt x="0" y="0"/>
                  </a:lnTo>
                  <a:lnTo>
                    <a:pt x="63334" y="109664"/>
                  </a:lnTo>
                  <a:lnTo>
                    <a:pt x="126657" y="0"/>
                  </a:lnTo>
                  <a:close/>
                </a:path>
              </a:pathLst>
            </a:custGeom>
            <a:solidFill>
              <a:srgbClr val="8182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67">
            <a:extLst>
              <a:ext uri="{FF2B5EF4-FFF2-40B4-BE49-F238E27FC236}">
                <a16:creationId xmlns:a16="http://schemas.microsoft.com/office/drawing/2014/main" id="{BF32D38A-CDB1-4B74-AB86-1BCC6D4E2314}"/>
              </a:ext>
            </a:extLst>
          </p:cNvPr>
          <p:cNvGrpSpPr/>
          <p:nvPr/>
        </p:nvGrpSpPr>
        <p:grpSpPr>
          <a:xfrm>
            <a:off x="11790819" y="2831017"/>
            <a:ext cx="212914" cy="2232396"/>
            <a:chOff x="3929524" y="5975799"/>
            <a:chExt cx="50800" cy="1204595"/>
          </a:xfrm>
        </p:grpSpPr>
        <p:sp>
          <p:nvSpPr>
            <p:cNvPr id="36" name="object 68">
              <a:extLst>
                <a:ext uri="{FF2B5EF4-FFF2-40B4-BE49-F238E27FC236}">
                  <a16:creationId xmlns:a16="http://schemas.microsoft.com/office/drawing/2014/main" id="{9F237E90-0FF1-4FA2-A66E-1D245E887348}"/>
                </a:ext>
              </a:extLst>
            </p:cNvPr>
            <p:cNvSpPr/>
            <p:nvPr/>
          </p:nvSpPr>
          <p:spPr>
            <a:xfrm>
              <a:off x="3973974" y="6056491"/>
              <a:ext cx="0" cy="1123315"/>
            </a:xfrm>
            <a:custGeom>
              <a:avLst/>
              <a:gdLst/>
              <a:ahLst/>
              <a:cxnLst/>
              <a:rect l="l" t="t" r="r" b="b"/>
              <a:pathLst>
                <a:path h="1123315">
                  <a:moveTo>
                    <a:pt x="0" y="112331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69">
              <a:extLst>
                <a:ext uri="{FF2B5EF4-FFF2-40B4-BE49-F238E27FC236}">
                  <a16:creationId xmlns:a16="http://schemas.microsoft.com/office/drawing/2014/main" id="{AD0EFF50-A5DD-491A-8A21-D31A34A00D7D}"/>
                </a:ext>
              </a:extLst>
            </p:cNvPr>
            <p:cNvSpPr/>
            <p:nvPr/>
          </p:nvSpPr>
          <p:spPr>
            <a:xfrm>
              <a:off x="3935874" y="5982149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38100" y="38100"/>
                  </a:moveTo>
                  <a:lnTo>
                    <a:pt x="38100" y="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E370DA4-6BF8-39C1-D2D5-3C26F4AC7305}"/>
              </a:ext>
            </a:extLst>
          </p:cNvPr>
          <p:cNvGrpSpPr/>
          <p:nvPr/>
        </p:nvGrpSpPr>
        <p:grpSpPr>
          <a:xfrm>
            <a:off x="837497" y="6196252"/>
            <a:ext cx="10517006" cy="244865"/>
            <a:chOff x="832181" y="6287049"/>
            <a:chExt cx="10517006" cy="244865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413A7C71-146D-A3F6-022B-A18A3BDF670F}"/>
                </a:ext>
              </a:extLst>
            </p:cNvPr>
            <p:cNvGrpSpPr/>
            <p:nvPr/>
          </p:nvGrpSpPr>
          <p:grpSpPr>
            <a:xfrm>
              <a:off x="832181" y="6287049"/>
              <a:ext cx="10517006" cy="244865"/>
              <a:chOff x="832181" y="6287049"/>
              <a:chExt cx="10517006" cy="244865"/>
            </a:xfrm>
          </p:grpSpPr>
          <p:sp>
            <p:nvSpPr>
              <p:cNvPr id="23" name="object 4">
                <a:extLst>
                  <a:ext uri="{FF2B5EF4-FFF2-40B4-BE49-F238E27FC236}">
                    <a16:creationId xmlns:a16="http://schemas.microsoft.com/office/drawing/2014/main" id="{839EB86C-FEC4-2F9A-9670-8E64DF8EE83B}"/>
                  </a:ext>
                </a:extLst>
              </p:cNvPr>
              <p:cNvSpPr/>
              <p:nvPr/>
            </p:nvSpPr>
            <p:spPr>
              <a:xfrm>
                <a:off x="10512870" y="6355871"/>
                <a:ext cx="836317" cy="176043"/>
              </a:xfrm>
              <a:custGeom>
                <a:avLst/>
                <a:gdLst/>
                <a:ahLst/>
                <a:cxnLst/>
                <a:rect l="l" t="t" r="r" b="b"/>
                <a:pathLst>
                  <a:path w="2431415" h="511810">
                    <a:moveTo>
                      <a:pt x="2099118" y="393700"/>
                    </a:moveTo>
                    <a:lnTo>
                      <a:pt x="1901494" y="393700"/>
                    </a:lnTo>
                    <a:lnTo>
                      <a:pt x="1902599" y="394970"/>
                    </a:lnTo>
                    <a:lnTo>
                      <a:pt x="1905812" y="394970"/>
                    </a:lnTo>
                    <a:lnTo>
                      <a:pt x="1906854" y="396240"/>
                    </a:lnTo>
                    <a:lnTo>
                      <a:pt x="1907882" y="396240"/>
                    </a:lnTo>
                    <a:lnTo>
                      <a:pt x="1908898" y="397510"/>
                    </a:lnTo>
                    <a:lnTo>
                      <a:pt x="2127719" y="511810"/>
                    </a:lnTo>
                    <a:lnTo>
                      <a:pt x="2135695" y="511810"/>
                    </a:lnTo>
                    <a:lnTo>
                      <a:pt x="2136406" y="510540"/>
                    </a:lnTo>
                    <a:lnTo>
                      <a:pt x="2137270" y="510540"/>
                    </a:lnTo>
                    <a:lnTo>
                      <a:pt x="2137841" y="509270"/>
                    </a:lnTo>
                    <a:lnTo>
                      <a:pt x="2138349" y="509270"/>
                    </a:lnTo>
                    <a:lnTo>
                      <a:pt x="2138781" y="508000"/>
                    </a:lnTo>
                    <a:lnTo>
                      <a:pt x="2139022" y="508000"/>
                    </a:lnTo>
                    <a:lnTo>
                      <a:pt x="2139226" y="506730"/>
                    </a:lnTo>
                    <a:lnTo>
                      <a:pt x="2139391" y="506730"/>
                    </a:lnTo>
                    <a:lnTo>
                      <a:pt x="2139569" y="505460"/>
                    </a:lnTo>
                    <a:lnTo>
                      <a:pt x="2139416" y="501650"/>
                    </a:lnTo>
                    <a:lnTo>
                      <a:pt x="2139251" y="501650"/>
                    </a:lnTo>
                    <a:lnTo>
                      <a:pt x="2099118" y="393700"/>
                    </a:lnTo>
                    <a:close/>
                  </a:path>
                  <a:path w="2431415" h="511810">
                    <a:moveTo>
                      <a:pt x="1634756" y="509270"/>
                    </a:moveTo>
                    <a:lnTo>
                      <a:pt x="1628533" y="509270"/>
                    </a:lnTo>
                    <a:lnTo>
                      <a:pt x="1629067" y="510540"/>
                    </a:lnTo>
                    <a:lnTo>
                      <a:pt x="1634210" y="510540"/>
                    </a:lnTo>
                    <a:lnTo>
                      <a:pt x="1634756" y="509270"/>
                    </a:lnTo>
                    <a:close/>
                  </a:path>
                  <a:path w="2431415" h="511810">
                    <a:moveTo>
                      <a:pt x="1953666" y="3810"/>
                    </a:moveTo>
                    <a:lnTo>
                      <a:pt x="1939747" y="3810"/>
                    </a:lnTo>
                    <a:lnTo>
                      <a:pt x="1624596" y="497840"/>
                    </a:lnTo>
                    <a:lnTo>
                      <a:pt x="1624190" y="499110"/>
                    </a:lnTo>
                    <a:lnTo>
                      <a:pt x="1623783" y="499110"/>
                    </a:lnTo>
                    <a:lnTo>
                      <a:pt x="1623637" y="500380"/>
                    </a:lnTo>
                    <a:lnTo>
                      <a:pt x="1623574" y="502920"/>
                    </a:lnTo>
                    <a:lnTo>
                      <a:pt x="1623656" y="504190"/>
                    </a:lnTo>
                    <a:lnTo>
                      <a:pt x="1623809" y="504190"/>
                    </a:lnTo>
                    <a:lnTo>
                      <a:pt x="1623999" y="505460"/>
                    </a:lnTo>
                    <a:lnTo>
                      <a:pt x="1624355" y="505460"/>
                    </a:lnTo>
                    <a:lnTo>
                      <a:pt x="1624952" y="506730"/>
                    </a:lnTo>
                    <a:lnTo>
                      <a:pt x="1625307" y="508000"/>
                    </a:lnTo>
                    <a:lnTo>
                      <a:pt x="1626323" y="508000"/>
                    </a:lnTo>
                    <a:lnTo>
                      <a:pt x="1627009" y="509270"/>
                    </a:lnTo>
                    <a:lnTo>
                      <a:pt x="1635290" y="509270"/>
                    </a:lnTo>
                    <a:lnTo>
                      <a:pt x="1879333" y="396240"/>
                    </a:lnTo>
                    <a:lnTo>
                      <a:pt x="1880374" y="396240"/>
                    </a:lnTo>
                    <a:lnTo>
                      <a:pt x="1881428" y="394970"/>
                    </a:lnTo>
                    <a:lnTo>
                      <a:pt x="1884667" y="394970"/>
                    </a:lnTo>
                    <a:lnTo>
                      <a:pt x="1885759" y="393700"/>
                    </a:lnTo>
                    <a:lnTo>
                      <a:pt x="2099118" y="393700"/>
                    </a:lnTo>
                    <a:lnTo>
                      <a:pt x="2072678" y="322580"/>
                    </a:lnTo>
                    <a:lnTo>
                      <a:pt x="2072347" y="321310"/>
                    </a:lnTo>
                    <a:lnTo>
                      <a:pt x="2072220" y="321310"/>
                    </a:lnTo>
                    <a:lnTo>
                      <a:pt x="2072005" y="320040"/>
                    </a:lnTo>
                    <a:lnTo>
                      <a:pt x="2072055" y="314960"/>
                    </a:lnTo>
                    <a:lnTo>
                      <a:pt x="2072144" y="313690"/>
                    </a:lnTo>
                    <a:lnTo>
                      <a:pt x="2072589" y="312420"/>
                    </a:lnTo>
                    <a:lnTo>
                      <a:pt x="2072970" y="311150"/>
                    </a:lnTo>
                    <a:lnTo>
                      <a:pt x="2073427" y="309880"/>
                    </a:lnTo>
                    <a:lnTo>
                      <a:pt x="2073681" y="309880"/>
                    </a:lnTo>
                    <a:lnTo>
                      <a:pt x="2074240" y="308610"/>
                    </a:lnTo>
                    <a:lnTo>
                      <a:pt x="2074887" y="307340"/>
                    </a:lnTo>
                    <a:lnTo>
                      <a:pt x="2075586" y="307340"/>
                    </a:lnTo>
                    <a:lnTo>
                      <a:pt x="2075954" y="306070"/>
                    </a:lnTo>
                    <a:lnTo>
                      <a:pt x="2076348" y="306070"/>
                    </a:lnTo>
                    <a:lnTo>
                      <a:pt x="2077161" y="304800"/>
                    </a:lnTo>
                    <a:lnTo>
                      <a:pt x="2078037" y="304800"/>
                    </a:lnTo>
                    <a:lnTo>
                      <a:pt x="2078964" y="303530"/>
                    </a:lnTo>
                    <a:lnTo>
                      <a:pt x="2079942" y="303530"/>
                    </a:lnTo>
                    <a:lnTo>
                      <a:pt x="2080958" y="302260"/>
                    </a:lnTo>
                    <a:lnTo>
                      <a:pt x="2427300" y="142240"/>
                    </a:lnTo>
                    <a:lnTo>
                      <a:pt x="2428265" y="140970"/>
                    </a:lnTo>
                    <a:lnTo>
                      <a:pt x="2428938" y="140970"/>
                    </a:lnTo>
                    <a:lnTo>
                      <a:pt x="2429548" y="139700"/>
                    </a:lnTo>
                    <a:lnTo>
                      <a:pt x="2430081" y="139700"/>
                    </a:lnTo>
                    <a:lnTo>
                      <a:pt x="2430399" y="138430"/>
                    </a:lnTo>
                    <a:lnTo>
                      <a:pt x="2430678" y="138430"/>
                    </a:lnTo>
                    <a:lnTo>
                      <a:pt x="2430919" y="137160"/>
                    </a:lnTo>
                    <a:lnTo>
                      <a:pt x="2431313" y="137160"/>
                    </a:lnTo>
                    <a:lnTo>
                      <a:pt x="2431338" y="132080"/>
                    </a:lnTo>
                    <a:lnTo>
                      <a:pt x="2431186" y="132080"/>
                    </a:lnTo>
                    <a:lnTo>
                      <a:pt x="2430983" y="130810"/>
                    </a:lnTo>
                    <a:lnTo>
                      <a:pt x="2430602" y="130810"/>
                    </a:lnTo>
                    <a:lnTo>
                      <a:pt x="2430322" y="129540"/>
                    </a:lnTo>
                    <a:lnTo>
                      <a:pt x="2429814" y="129540"/>
                    </a:lnTo>
                    <a:lnTo>
                      <a:pt x="2429243" y="128270"/>
                    </a:lnTo>
                    <a:lnTo>
                      <a:pt x="2428608" y="128270"/>
                    </a:lnTo>
                    <a:lnTo>
                      <a:pt x="2427668" y="127000"/>
                    </a:lnTo>
                    <a:lnTo>
                      <a:pt x="2426106" y="127000"/>
                    </a:lnTo>
                    <a:lnTo>
                      <a:pt x="2424988" y="125730"/>
                    </a:lnTo>
                    <a:lnTo>
                      <a:pt x="2005863" y="125730"/>
                    </a:lnTo>
                    <a:lnTo>
                      <a:pt x="2004771" y="124460"/>
                    </a:lnTo>
                    <a:lnTo>
                      <a:pt x="2003196" y="124460"/>
                    </a:lnTo>
                    <a:lnTo>
                      <a:pt x="2002688" y="123190"/>
                    </a:lnTo>
                    <a:lnTo>
                      <a:pt x="2001697" y="123190"/>
                    </a:lnTo>
                    <a:lnTo>
                      <a:pt x="2000758" y="121920"/>
                    </a:lnTo>
                    <a:lnTo>
                      <a:pt x="1999449" y="121920"/>
                    </a:lnTo>
                    <a:lnTo>
                      <a:pt x="1998637" y="120650"/>
                    </a:lnTo>
                    <a:lnTo>
                      <a:pt x="1998256" y="120650"/>
                    </a:lnTo>
                    <a:lnTo>
                      <a:pt x="1997202" y="118110"/>
                    </a:lnTo>
                    <a:lnTo>
                      <a:pt x="1996884" y="118110"/>
                    </a:lnTo>
                    <a:lnTo>
                      <a:pt x="1996300" y="116840"/>
                    </a:lnTo>
                    <a:lnTo>
                      <a:pt x="1996033" y="116840"/>
                    </a:lnTo>
                    <a:lnTo>
                      <a:pt x="1954593" y="5080"/>
                    </a:lnTo>
                    <a:lnTo>
                      <a:pt x="1954250" y="5080"/>
                    </a:lnTo>
                    <a:lnTo>
                      <a:pt x="1953666" y="3810"/>
                    </a:lnTo>
                    <a:close/>
                  </a:path>
                  <a:path w="2431415" h="511810">
                    <a:moveTo>
                      <a:pt x="444957" y="502920"/>
                    </a:moveTo>
                    <a:lnTo>
                      <a:pt x="45097" y="502920"/>
                    </a:lnTo>
                    <a:lnTo>
                      <a:pt x="48336" y="504190"/>
                    </a:lnTo>
                    <a:lnTo>
                      <a:pt x="444957" y="502920"/>
                    </a:lnTo>
                    <a:close/>
                  </a:path>
                  <a:path w="2431415" h="511810">
                    <a:moveTo>
                      <a:pt x="615670" y="502920"/>
                    </a:moveTo>
                    <a:lnTo>
                      <a:pt x="520611" y="502920"/>
                    </a:lnTo>
                    <a:lnTo>
                      <a:pt x="521271" y="504190"/>
                    </a:lnTo>
                    <a:lnTo>
                      <a:pt x="612216" y="504190"/>
                    </a:lnTo>
                    <a:lnTo>
                      <a:pt x="615670" y="502920"/>
                    </a:lnTo>
                    <a:close/>
                  </a:path>
                  <a:path w="2431415" h="511810">
                    <a:moveTo>
                      <a:pt x="1552511" y="502920"/>
                    </a:moveTo>
                    <a:lnTo>
                      <a:pt x="1152918" y="502920"/>
                    </a:lnTo>
                    <a:lnTo>
                      <a:pt x="1154645" y="504190"/>
                    </a:lnTo>
                    <a:lnTo>
                      <a:pt x="1552511" y="502920"/>
                    </a:lnTo>
                    <a:close/>
                  </a:path>
                  <a:path w="2431415" h="511810">
                    <a:moveTo>
                      <a:pt x="451078" y="501650"/>
                    </a:moveTo>
                    <a:lnTo>
                      <a:pt x="36956" y="501650"/>
                    </a:lnTo>
                    <a:lnTo>
                      <a:pt x="38569" y="502920"/>
                    </a:lnTo>
                    <a:lnTo>
                      <a:pt x="449046" y="502920"/>
                    </a:lnTo>
                    <a:lnTo>
                      <a:pt x="451078" y="501650"/>
                    </a:lnTo>
                    <a:close/>
                  </a:path>
                  <a:path w="2431415" h="511810">
                    <a:moveTo>
                      <a:pt x="625970" y="501650"/>
                    </a:moveTo>
                    <a:lnTo>
                      <a:pt x="518426" y="501650"/>
                    </a:lnTo>
                    <a:lnTo>
                      <a:pt x="518934" y="502920"/>
                    </a:lnTo>
                    <a:lnTo>
                      <a:pt x="622554" y="502920"/>
                    </a:lnTo>
                    <a:lnTo>
                      <a:pt x="625970" y="501650"/>
                    </a:lnTo>
                    <a:close/>
                  </a:path>
                  <a:path w="2431415" h="511810">
                    <a:moveTo>
                      <a:pt x="1559280" y="501650"/>
                    </a:moveTo>
                    <a:lnTo>
                      <a:pt x="1146124" y="501650"/>
                    </a:lnTo>
                    <a:lnTo>
                      <a:pt x="1147813" y="502920"/>
                    </a:lnTo>
                    <a:lnTo>
                      <a:pt x="1558175" y="502920"/>
                    </a:lnTo>
                    <a:lnTo>
                      <a:pt x="1559280" y="501650"/>
                    </a:lnTo>
                    <a:close/>
                  </a:path>
                  <a:path w="2431415" h="511810">
                    <a:moveTo>
                      <a:pt x="454063" y="500380"/>
                    </a:moveTo>
                    <a:lnTo>
                      <a:pt x="33718" y="500380"/>
                    </a:lnTo>
                    <a:lnTo>
                      <a:pt x="35331" y="501650"/>
                    </a:lnTo>
                    <a:lnTo>
                      <a:pt x="453072" y="501650"/>
                    </a:lnTo>
                    <a:lnTo>
                      <a:pt x="454063" y="500380"/>
                    </a:lnTo>
                    <a:close/>
                  </a:path>
                  <a:path w="2431415" h="511810">
                    <a:moveTo>
                      <a:pt x="632752" y="500380"/>
                    </a:moveTo>
                    <a:lnTo>
                      <a:pt x="517461" y="500380"/>
                    </a:lnTo>
                    <a:lnTo>
                      <a:pt x="517613" y="501650"/>
                    </a:lnTo>
                    <a:lnTo>
                      <a:pt x="629373" y="501650"/>
                    </a:lnTo>
                    <a:lnTo>
                      <a:pt x="632752" y="500380"/>
                    </a:lnTo>
                    <a:close/>
                  </a:path>
                  <a:path w="2431415" h="511810">
                    <a:moveTo>
                      <a:pt x="1562506" y="500380"/>
                    </a:moveTo>
                    <a:lnTo>
                      <a:pt x="1141171" y="500380"/>
                    </a:lnTo>
                    <a:lnTo>
                      <a:pt x="1142796" y="501650"/>
                    </a:lnTo>
                    <a:lnTo>
                      <a:pt x="1561439" y="501650"/>
                    </a:lnTo>
                    <a:lnTo>
                      <a:pt x="1562506" y="500380"/>
                    </a:lnTo>
                    <a:close/>
                  </a:path>
                  <a:path w="2431415" h="511810">
                    <a:moveTo>
                      <a:pt x="755510" y="11430"/>
                    </a:moveTo>
                    <a:lnTo>
                      <a:pt x="302361" y="11430"/>
                    </a:lnTo>
                    <a:lnTo>
                      <a:pt x="293319" y="15240"/>
                    </a:lnTo>
                    <a:lnTo>
                      <a:pt x="287451" y="17780"/>
                    </a:lnTo>
                    <a:lnTo>
                      <a:pt x="281736" y="20320"/>
                    </a:lnTo>
                    <a:lnTo>
                      <a:pt x="278942" y="21590"/>
                    </a:lnTo>
                    <a:lnTo>
                      <a:pt x="276212" y="24130"/>
                    </a:lnTo>
                    <a:lnTo>
                      <a:pt x="270929" y="26670"/>
                    </a:lnTo>
                    <a:lnTo>
                      <a:pt x="268389" y="29210"/>
                    </a:lnTo>
                    <a:lnTo>
                      <a:pt x="265912" y="31750"/>
                    </a:lnTo>
                    <a:lnTo>
                      <a:pt x="263499" y="33020"/>
                    </a:lnTo>
                    <a:lnTo>
                      <a:pt x="261162" y="35560"/>
                    </a:lnTo>
                    <a:lnTo>
                      <a:pt x="258914" y="38100"/>
                    </a:lnTo>
                    <a:lnTo>
                      <a:pt x="256743" y="39370"/>
                    </a:lnTo>
                    <a:lnTo>
                      <a:pt x="7746" y="426720"/>
                    </a:lnTo>
                    <a:lnTo>
                      <a:pt x="6096" y="429260"/>
                    </a:lnTo>
                    <a:lnTo>
                      <a:pt x="5334" y="430530"/>
                    </a:lnTo>
                    <a:lnTo>
                      <a:pt x="4622" y="431800"/>
                    </a:lnTo>
                    <a:lnTo>
                      <a:pt x="3937" y="434340"/>
                    </a:lnTo>
                    <a:lnTo>
                      <a:pt x="3314" y="435610"/>
                    </a:lnTo>
                    <a:lnTo>
                      <a:pt x="2730" y="436880"/>
                    </a:lnTo>
                    <a:lnTo>
                      <a:pt x="2197" y="438150"/>
                    </a:lnTo>
                    <a:lnTo>
                      <a:pt x="1714" y="440690"/>
                    </a:lnTo>
                    <a:lnTo>
                      <a:pt x="1295" y="441960"/>
                    </a:lnTo>
                    <a:lnTo>
                      <a:pt x="914" y="443230"/>
                    </a:lnTo>
                    <a:lnTo>
                      <a:pt x="596" y="445770"/>
                    </a:lnTo>
                    <a:lnTo>
                      <a:pt x="342" y="447040"/>
                    </a:lnTo>
                    <a:lnTo>
                      <a:pt x="139" y="448310"/>
                    </a:lnTo>
                    <a:lnTo>
                      <a:pt x="63" y="449580"/>
                    </a:lnTo>
                    <a:lnTo>
                      <a:pt x="0" y="457200"/>
                    </a:lnTo>
                    <a:lnTo>
                      <a:pt x="139" y="458470"/>
                    </a:lnTo>
                    <a:lnTo>
                      <a:pt x="342" y="461010"/>
                    </a:lnTo>
                    <a:lnTo>
                      <a:pt x="609" y="462280"/>
                    </a:lnTo>
                    <a:lnTo>
                      <a:pt x="927" y="463550"/>
                    </a:lnTo>
                    <a:lnTo>
                      <a:pt x="1295" y="466090"/>
                    </a:lnTo>
                    <a:lnTo>
                      <a:pt x="1727" y="467360"/>
                    </a:lnTo>
                    <a:lnTo>
                      <a:pt x="2197" y="468630"/>
                    </a:lnTo>
                    <a:lnTo>
                      <a:pt x="2730" y="469900"/>
                    </a:lnTo>
                    <a:lnTo>
                      <a:pt x="3302" y="472440"/>
                    </a:lnTo>
                    <a:lnTo>
                      <a:pt x="10502" y="483870"/>
                    </a:lnTo>
                    <a:lnTo>
                      <a:pt x="11556" y="486410"/>
                    </a:lnTo>
                    <a:lnTo>
                      <a:pt x="12649" y="486410"/>
                    </a:lnTo>
                    <a:lnTo>
                      <a:pt x="13792" y="487680"/>
                    </a:lnTo>
                    <a:lnTo>
                      <a:pt x="14973" y="488950"/>
                    </a:lnTo>
                    <a:lnTo>
                      <a:pt x="16205" y="490220"/>
                    </a:lnTo>
                    <a:lnTo>
                      <a:pt x="17475" y="491490"/>
                    </a:lnTo>
                    <a:lnTo>
                      <a:pt x="18796" y="492760"/>
                    </a:lnTo>
                    <a:lnTo>
                      <a:pt x="21539" y="495300"/>
                    </a:lnTo>
                    <a:lnTo>
                      <a:pt x="22974" y="495300"/>
                    </a:lnTo>
                    <a:lnTo>
                      <a:pt x="25920" y="497840"/>
                    </a:lnTo>
                    <a:lnTo>
                      <a:pt x="27431" y="497840"/>
                    </a:lnTo>
                    <a:lnTo>
                      <a:pt x="30543" y="500380"/>
                    </a:lnTo>
                    <a:lnTo>
                      <a:pt x="455993" y="500380"/>
                    </a:lnTo>
                    <a:lnTo>
                      <a:pt x="456933" y="499110"/>
                    </a:lnTo>
                    <a:lnTo>
                      <a:pt x="458787" y="499110"/>
                    </a:lnTo>
                    <a:lnTo>
                      <a:pt x="460540" y="497840"/>
                    </a:lnTo>
                    <a:lnTo>
                      <a:pt x="461391" y="496570"/>
                    </a:lnTo>
                    <a:lnTo>
                      <a:pt x="462216" y="496570"/>
                    </a:lnTo>
                    <a:lnTo>
                      <a:pt x="463016" y="495300"/>
                    </a:lnTo>
                    <a:lnTo>
                      <a:pt x="464553" y="494030"/>
                    </a:lnTo>
                    <a:lnTo>
                      <a:pt x="465277" y="492760"/>
                    </a:lnTo>
                    <a:lnTo>
                      <a:pt x="465975" y="492760"/>
                    </a:lnTo>
                    <a:lnTo>
                      <a:pt x="467283" y="490220"/>
                    </a:lnTo>
                    <a:lnTo>
                      <a:pt x="467893" y="490220"/>
                    </a:lnTo>
                    <a:lnTo>
                      <a:pt x="469036" y="487680"/>
                    </a:lnTo>
                    <a:lnTo>
                      <a:pt x="533107" y="387350"/>
                    </a:lnTo>
                    <a:lnTo>
                      <a:pt x="533438" y="387350"/>
                    </a:lnTo>
                    <a:lnTo>
                      <a:pt x="533730" y="386080"/>
                    </a:lnTo>
                    <a:lnTo>
                      <a:pt x="533857" y="386080"/>
                    </a:lnTo>
                    <a:lnTo>
                      <a:pt x="533717" y="383540"/>
                    </a:lnTo>
                    <a:lnTo>
                      <a:pt x="533438" y="383540"/>
                    </a:lnTo>
                    <a:lnTo>
                      <a:pt x="533107" y="382270"/>
                    </a:lnTo>
                    <a:lnTo>
                      <a:pt x="532587" y="382270"/>
                    </a:lnTo>
                    <a:lnTo>
                      <a:pt x="532345" y="381000"/>
                    </a:lnTo>
                    <a:lnTo>
                      <a:pt x="530123" y="381000"/>
                    </a:lnTo>
                    <a:lnTo>
                      <a:pt x="529272" y="379730"/>
                    </a:lnTo>
                    <a:lnTo>
                      <a:pt x="190601" y="379730"/>
                    </a:lnTo>
                    <a:lnTo>
                      <a:pt x="190055" y="378460"/>
                    </a:lnTo>
                    <a:lnTo>
                      <a:pt x="189369" y="378460"/>
                    </a:lnTo>
                    <a:lnTo>
                      <a:pt x="189001" y="377190"/>
                    </a:lnTo>
                    <a:lnTo>
                      <a:pt x="188658" y="377190"/>
                    </a:lnTo>
                    <a:lnTo>
                      <a:pt x="188518" y="375920"/>
                    </a:lnTo>
                    <a:lnTo>
                      <a:pt x="188391" y="375920"/>
                    </a:lnTo>
                    <a:lnTo>
                      <a:pt x="188709" y="373380"/>
                    </a:lnTo>
                    <a:lnTo>
                      <a:pt x="188912" y="373380"/>
                    </a:lnTo>
                    <a:lnTo>
                      <a:pt x="189166" y="372110"/>
                    </a:lnTo>
                    <a:lnTo>
                      <a:pt x="228866" y="309880"/>
                    </a:lnTo>
                    <a:lnTo>
                      <a:pt x="229958" y="309880"/>
                    </a:lnTo>
                    <a:lnTo>
                      <a:pt x="230543" y="308610"/>
                    </a:lnTo>
                    <a:lnTo>
                      <a:pt x="582777" y="308610"/>
                    </a:lnTo>
                    <a:lnTo>
                      <a:pt x="583552" y="307340"/>
                    </a:lnTo>
                    <a:lnTo>
                      <a:pt x="584758" y="307340"/>
                    </a:lnTo>
                    <a:lnTo>
                      <a:pt x="584974" y="306070"/>
                    </a:lnTo>
                    <a:lnTo>
                      <a:pt x="585279" y="306070"/>
                    </a:lnTo>
                    <a:lnTo>
                      <a:pt x="642531" y="215900"/>
                    </a:lnTo>
                    <a:lnTo>
                      <a:pt x="642975" y="215900"/>
                    </a:lnTo>
                    <a:lnTo>
                      <a:pt x="643102" y="214630"/>
                    </a:lnTo>
                    <a:lnTo>
                      <a:pt x="642810" y="212090"/>
                    </a:lnTo>
                    <a:lnTo>
                      <a:pt x="642531" y="212090"/>
                    </a:lnTo>
                    <a:lnTo>
                      <a:pt x="642353" y="210820"/>
                    </a:lnTo>
                    <a:lnTo>
                      <a:pt x="641718" y="210820"/>
                    </a:lnTo>
                    <a:lnTo>
                      <a:pt x="641197" y="209550"/>
                    </a:lnTo>
                    <a:lnTo>
                      <a:pt x="301396" y="209550"/>
                    </a:lnTo>
                    <a:lnTo>
                      <a:pt x="300913" y="208280"/>
                    </a:lnTo>
                    <a:lnTo>
                      <a:pt x="299173" y="208280"/>
                    </a:lnTo>
                    <a:lnTo>
                      <a:pt x="298932" y="207010"/>
                    </a:lnTo>
                    <a:lnTo>
                      <a:pt x="298323" y="207010"/>
                    </a:lnTo>
                    <a:lnTo>
                      <a:pt x="298018" y="205740"/>
                    </a:lnTo>
                    <a:lnTo>
                      <a:pt x="297764" y="205740"/>
                    </a:lnTo>
                    <a:lnTo>
                      <a:pt x="297891" y="203200"/>
                    </a:lnTo>
                    <a:lnTo>
                      <a:pt x="298157" y="201930"/>
                    </a:lnTo>
                    <a:lnTo>
                      <a:pt x="298411" y="201930"/>
                    </a:lnTo>
                    <a:lnTo>
                      <a:pt x="339712" y="137160"/>
                    </a:lnTo>
                    <a:lnTo>
                      <a:pt x="340156" y="135890"/>
                    </a:lnTo>
                    <a:lnTo>
                      <a:pt x="341541" y="135890"/>
                    </a:lnTo>
                    <a:lnTo>
                      <a:pt x="342011" y="134620"/>
                    </a:lnTo>
                    <a:lnTo>
                      <a:pt x="694397" y="134620"/>
                    </a:lnTo>
                    <a:lnTo>
                      <a:pt x="694969" y="133350"/>
                    </a:lnTo>
                    <a:lnTo>
                      <a:pt x="695706" y="133350"/>
                    </a:lnTo>
                    <a:lnTo>
                      <a:pt x="696112" y="132080"/>
                    </a:lnTo>
                    <a:lnTo>
                      <a:pt x="759472" y="33020"/>
                    </a:lnTo>
                    <a:lnTo>
                      <a:pt x="759993" y="31750"/>
                    </a:lnTo>
                    <a:lnTo>
                      <a:pt x="760463" y="31750"/>
                    </a:lnTo>
                    <a:lnTo>
                      <a:pt x="760869" y="30480"/>
                    </a:lnTo>
                    <a:lnTo>
                      <a:pt x="761047" y="29210"/>
                    </a:lnTo>
                    <a:lnTo>
                      <a:pt x="761339" y="29210"/>
                    </a:lnTo>
                    <a:lnTo>
                      <a:pt x="761466" y="27940"/>
                    </a:lnTo>
                    <a:lnTo>
                      <a:pt x="761657" y="26670"/>
                    </a:lnTo>
                    <a:lnTo>
                      <a:pt x="761657" y="22860"/>
                    </a:lnTo>
                    <a:lnTo>
                      <a:pt x="761466" y="21590"/>
                    </a:lnTo>
                    <a:lnTo>
                      <a:pt x="761199" y="20320"/>
                    </a:lnTo>
                    <a:lnTo>
                      <a:pt x="760869" y="19050"/>
                    </a:lnTo>
                    <a:lnTo>
                      <a:pt x="760247" y="17780"/>
                    </a:lnTo>
                    <a:lnTo>
                      <a:pt x="759764" y="16510"/>
                    </a:lnTo>
                    <a:lnTo>
                      <a:pt x="759218" y="15240"/>
                    </a:lnTo>
                    <a:lnTo>
                      <a:pt x="758609" y="15240"/>
                    </a:lnTo>
                    <a:lnTo>
                      <a:pt x="757923" y="13970"/>
                    </a:lnTo>
                    <a:lnTo>
                      <a:pt x="757186" y="12700"/>
                    </a:lnTo>
                    <a:lnTo>
                      <a:pt x="756373" y="12700"/>
                    </a:lnTo>
                    <a:lnTo>
                      <a:pt x="755510" y="11430"/>
                    </a:lnTo>
                    <a:close/>
                  </a:path>
                  <a:path w="2431415" h="511810">
                    <a:moveTo>
                      <a:pt x="1310068" y="11430"/>
                    </a:moveTo>
                    <a:lnTo>
                      <a:pt x="856830" y="11430"/>
                    </a:lnTo>
                    <a:lnTo>
                      <a:pt x="843813" y="16510"/>
                    </a:lnTo>
                    <a:lnTo>
                      <a:pt x="837577" y="19050"/>
                    </a:lnTo>
                    <a:lnTo>
                      <a:pt x="834542" y="21590"/>
                    </a:lnTo>
                    <a:lnTo>
                      <a:pt x="831557" y="22860"/>
                    </a:lnTo>
                    <a:lnTo>
                      <a:pt x="828649" y="25400"/>
                    </a:lnTo>
                    <a:lnTo>
                      <a:pt x="825804" y="26670"/>
                    </a:lnTo>
                    <a:lnTo>
                      <a:pt x="823023" y="29210"/>
                    </a:lnTo>
                    <a:lnTo>
                      <a:pt x="799782" y="54610"/>
                    </a:lnTo>
                    <a:lnTo>
                      <a:pt x="517779" y="496570"/>
                    </a:lnTo>
                    <a:lnTo>
                      <a:pt x="517258" y="496570"/>
                    </a:lnTo>
                    <a:lnTo>
                      <a:pt x="517194" y="499110"/>
                    </a:lnTo>
                    <a:lnTo>
                      <a:pt x="517271" y="500380"/>
                    </a:lnTo>
                    <a:lnTo>
                      <a:pt x="636092" y="500380"/>
                    </a:lnTo>
                    <a:lnTo>
                      <a:pt x="649109" y="495300"/>
                    </a:lnTo>
                    <a:lnTo>
                      <a:pt x="655345" y="492760"/>
                    </a:lnTo>
                    <a:lnTo>
                      <a:pt x="658380" y="490220"/>
                    </a:lnTo>
                    <a:lnTo>
                      <a:pt x="661352" y="488950"/>
                    </a:lnTo>
                    <a:lnTo>
                      <a:pt x="664273" y="486410"/>
                    </a:lnTo>
                    <a:lnTo>
                      <a:pt x="667118" y="485140"/>
                    </a:lnTo>
                    <a:lnTo>
                      <a:pt x="669899" y="482600"/>
                    </a:lnTo>
                    <a:lnTo>
                      <a:pt x="691235" y="459740"/>
                    </a:lnTo>
                    <a:lnTo>
                      <a:pt x="693140" y="457200"/>
                    </a:lnTo>
                    <a:lnTo>
                      <a:pt x="897813" y="137160"/>
                    </a:lnTo>
                    <a:lnTo>
                      <a:pt x="898258" y="135890"/>
                    </a:lnTo>
                    <a:lnTo>
                      <a:pt x="899642" y="135890"/>
                    </a:lnTo>
                    <a:lnTo>
                      <a:pt x="900125" y="134620"/>
                    </a:lnTo>
                    <a:lnTo>
                      <a:pt x="1249011" y="134620"/>
                    </a:lnTo>
                    <a:lnTo>
                      <a:pt x="1313815" y="33020"/>
                    </a:lnTo>
                    <a:lnTo>
                      <a:pt x="1314361" y="31750"/>
                    </a:lnTo>
                    <a:lnTo>
                      <a:pt x="1314615" y="31750"/>
                    </a:lnTo>
                    <a:lnTo>
                      <a:pt x="1315059" y="30480"/>
                    </a:lnTo>
                    <a:lnTo>
                      <a:pt x="1315427" y="29210"/>
                    </a:lnTo>
                    <a:lnTo>
                      <a:pt x="1315720" y="27940"/>
                    </a:lnTo>
                    <a:lnTo>
                      <a:pt x="1315935" y="26670"/>
                    </a:lnTo>
                    <a:lnTo>
                      <a:pt x="1316075" y="26670"/>
                    </a:lnTo>
                    <a:lnTo>
                      <a:pt x="1315923" y="21590"/>
                    </a:lnTo>
                    <a:lnTo>
                      <a:pt x="1315707" y="21590"/>
                    </a:lnTo>
                    <a:lnTo>
                      <a:pt x="1315415" y="20320"/>
                    </a:lnTo>
                    <a:lnTo>
                      <a:pt x="1315046" y="19050"/>
                    </a:lnTo>
                    <a:lnTo>
                      <a:pt x="1314602" y="17780"/>
                    </a:lnTo>
                    <a:lnTo>
                      <a:pt x="1314081" y="16510"/>
                    </a:lnTo>
                    <a:lnTo>
                      <a:pt x="1313497" y="15240"/>
                    </a:lnTo>
                    <a:lnTo>
                      <a:pt x="1312837" y="15240"/>
                    </a:lnTo>
                    <a:lnTo>
                      <a:pt x="1312113" y="13970"/>
                    </a:lnTo>
                    <a:lnTo>
                      <a:pt x="1311338" y="12700"/>
                    </a:lnTo>
                    <a:lnTo>
                      <a:pt x="1310932" y="12700"/>
                    </a:lnTo>
                    <a:lnTo>
                      <a:pt x="1310068" y="11430"/>
                    </a:lnTo>
                    <a:close/>
                  </a:path>
                  <a:path w="2431415" h="511810">
                    <a:moveTo>
                      <a:pt x="1565605" y="499110"/>
                    </a:moveTo>
                    <a:lnTo>
                      <a:pt x="1137958" y="499110"/>
                    </a:lnTo>
                    <a:lnTo>
                      <a:pt x="1139545" y="500380"/>
                    </a:lnTo>
                    <a:lnTo>
                      <a:pt x="1564589" y="500380"/>
                    </a:lnTo>
                    <a:lnTo>
                      <a:pt x="1565605" y="499110"/>
                    </a:lnTo>
                    <a:close/>
                  </a:path>
                  <a:path w="2431415" h="511810">
                    <a:moveTo>
                      <a:pt x="1569440" y="496570"/>
                    </a:moveTo>
                    <a:lnTo>
                      <a:pt x="1133335" y="496570"/>
                    </a:lnTo>
                    <a:lnTo>
                      <a:pt x="1136396" y="499110"/>
                    </a:lnTo>
                    <a:lnTo>
                      <a:pt x="1566595" y="499110"/>
                    </a:lnTo>
                    <a:lnTo>
                      <a:pt x="1567561" y="497840"/>
                    </a:lnTo>
                    <a:lnTo>
                      <a:pt x="1568513" y="497840"/>
                    </a:lnTo>
                    <a:lnTo>
                      <a:pt x="1569440" y="496570"/>
                    </a:lnTo>
                    <a:close/>
                  </a:path>
                  <a:path w="2431415" h="511810">
                    <a:moveTo>
                      <a:pt x="1863458" y="11430"/>
                    </a:moveTo>
                    <a:lnTo>
                      <a:pt x="1410665" y="11430"/>
                    </a:lnTo>
                    <a:lnTo>
                      <a:pt x="1397647" y="16510"/>
                    </a:lnTo>
                    <a:lnTo>
                      <a:pt x="1391412" y="19050"/>
                    </a:lnTo>
                    <a:lnTo>
                      <a:pt x="1388376" y="21590"/>
                    </a:lnTo>
                    <a:lnTo>
                      <a:pt x="1385404" y="22860"/>
                    </a:lnTo>
                    <a:lnTo>
                      <a:pt x="1382496" y="25400"/>
                    </a:lnTo>
                    <a:lnTo>
                      <a:pt x="1379639" y="26670"/>
                    </a:lnTo>
                    <a:lnTo>
                      <a:pt x="1376870" y="29210"/>
                    </a:lnTo>
                    <a:lnTo>
                      <a:pt x="1353616" y="54610"/>
                    </a:lnTo>
                    <a:lnTo>
                      <a:pt x="1115898" y="426720"/>
                    </a:lnTo>
                    <a:lnTo>
                      <a:pt x="1114996" y="427990"/>
                    </a:lnTo>
                    <a:lnTo>
                      <a:pt x="1114145" y="429260"/>
                    </a:lnTo>
                    <a:lnTo>
                      <a:pt x="1113345" y="431800"/>
                    </a:lnTo>
                    <a:lnTo>
                      <a:pt x="1112596" y="433070"/>
                    </a:lnTo>
                    <a:lnTo>
                      <a:pt x="1111897" y="434340"/>
                    </a:lnTo>
                    <a:lnTo>
                      <a:pt x="1111262" y="435610"/>
                    </a:lnTo>
                    <a:lnTo>
                      <a:pt x="1110678" y="438150"/>
                    </a:lnTo>
                    <a:lnTo>
                      <a:pt x="1110157" y="439420"/>
                    </a:lnTo>
                    <a:lnTo>
                      <a:pt x="1109687" y="440690"/>
                    </a:lnTo>
                    <a:lnTo>
                      <a:pt x="1109281" y="441960"/>
                    </a:lnTo>
                    <a:lnTo>
                      <a:pt x="1108925" y="444500"/>
                    </a:lnTo>
                    <a:lnTo>
                      <a:pt x="1108633" y="445770"/>
                    </a:lnTo>
                    <a:lnTo>
                      <a:pt x="1108392" y="447040"/>
                    </a:lnTo>
                    <a:lnTo>
                      <a:pt x="1108214" y="449580"/>
                    </a:lnTo>
                    <a:lnTo>
                      <a:pt x="1108163" y="457200"/>
                    </a:lnTo>
                    <a:lnTo>
                      <a:pt x="1108227" y="458470"/>
                    </a:lnTo>
                    <a:lnTo>
                      <a:pt x="1108405" y="459740"/>
                    </a:lnTo>
                    <a:lnTo>
                      <a:pt x="1108646" y="461010"/>
                    </a:lnTo>
                    <a:lnTo>
                      <a:pt x="1108938" y="463550"/>
                    </a:lnTo>
                    <a:lnTo>
                      <a:pt x="1109294" y="464820"/>
                    </a:lnTo>
                    <a:lnTo>
                      <a:pt x="1109713" y="466090"/>
                    </a:lnTo>
                    <a:lnTo>
                      <a:pt x="1110195" y="468630"/>
                    </a:lnTo>
                    <a:lnTo>
                      <a:pt x="1110716" y="469900"/>
                    </a:lnTo>
                    <a:lnTo>
                      <a:pt x="1111300" y="471170"/>
                    </a:lnTo>
                    <a:lnTo>
                      <a:pt x="1111948" y="472440"/>
                    </a:lnTo>
                    <a:lnTo>
                      <a:pt x="1112647" y="474980"/>
                    </a:lnTo>
                    <a:lnTo>
                      <a:pt x="1113383" y="476250"/>
                    </a:lnTo>
                    <a:lnTo>
                      <a:pt x="1114196" y="477520"/>
                    </a:lnTo>
                    <a:lnTo>
                      <a:pt x="1115047" y="478790"/>
                    </a:lnTo>
                    <a:lnTo>
                      <a:pt x="1115961" y="480060"/>
                    </a:lnTo>
                    <a:lnTo>
                      <a:pt x="1116914" y="482600"/>
                    </a:lnTo>
                    <a:lnTo>
                      <a:pt x="1126236" y="492760"/>
                    </a:lnTo>
                    <a:lnTo>
                      <a:pt x="1127582" y="492760"/>
                    </a:lnTo>
                    <a:lnTo>
                      <a:pt x="1128966" y="494030"/>
                    </a:lnTo>
                    <a:lnTo>
                      <a:pt x="1131849" y="496570"/>
                    </a:lnTo>
                    <a:lnTo>
                      <a:pt x="1570342" y="496570"/>
                    </a:lnTo>
                    <a:lnTo>
                      <a:pt x="1572069" y="494030"/>
                    </a:lnTo>
                    <a:lnTo>
                      <a:pt x="1572882" y="494030"/>
                    </a:lnTo>
                    <a:lnTo>
                      <a:pt x="1573682" y="492760"/>
                    </a:lnTo>
                    <a:lnTo>
                      <a:pt x="1574444" y="491490"/>
                    </a:lnTo>
                    <a:lnTo>
                      <a:pt x="1575181" y="491490"/>
                    </a:lnTo>
                    <a:lnTo>
                      <a:pt x="1576552" y="488950"/>
                    </a:lnTo>
                    <a:lnTo>
                      <a:pt x="1577187" y="487680"/>
                    </a:lnTo>
                    <a:lnTo>
                      <a:pt x="1646113" y="379730"/>
                    </a:lnTo>
                    <a:lnTo>
                      <a:pt x="1299349" y="379730"/>
                    </a:lnTo>
                    <a:lnTo>
                      <a:pt x="1298854" y="378460"/>
                    </a:lnTo>
                    <a:lnTo>
                      <a:pt x="1298422" y="378460"/>
                    </a:lnTo>
                    <a:lnTo>
                      <a:pt x="1298079" y="377190"/>
                    </a:lnTo>
                    <a:lnTo>
                      <a:pt x="1297762" y="377190"/>
                    </a:lnTo>
                    <a:lnTo>
                      <a:pt x="1297635" y="375920"/>
                    </a:lnTo>
                    <a:lnTo>
                      <a:pt x="1297762" y="373380"/>
                    </a:lnTo>
                    <a:lnTo>
                      <a:pt x="1298232" y="373380"/>
                    </a:lnTo>
                    <a:lnTo>
                      <a:pt x="1448866" y="137160"/>
                    </a:lnTo>
                    <a:lnTo>
                      <a:pt x="1449311" y="135890"/>
                    </a:lnTo>
                    <a:lnTo>
                      <a:pt x="1450695" y="135890"/>
                    </a:lnTo>
                    <a:lnTo>
                      <a:pt x="1451178" y="134620"/>
                    </a:lnTo>
                    <a:lnTo>
                      <a:pt x="1802549" y="134620"/>
                    </a:lnTo>
                    <a:lnTo>
                      <a:pt x="1803120" y="133350"/>
                    </a:lnTo>
                    <a:lnTo>
                      <a:pt x="1803755" y="133350"/>
                    </a:lnTo>
                    <a:lnTo>
                      <a:pt x="1804276" y="132080"/>
                    </a:lnTo>
                    <a:lnTo>
                      <a:pt x="1867357" y="34290"/>
                    </a:lnTo>
                    <a:lnTo>
                      <a:pt x="1867941" y="33020"/>
                    </a:lnTo>
                    <a:lnTo>
                      <a:pt x="1868449" y="31750"/>
                    </a:lnTo>
                    <a:lnTo>
                      <a:pt x="1868893" y="30480"/>
                    </a:lnTo>
                    <a:lnTo>
                      <a:pt x="1869262" y="29210"/>
                    </a:lnTo>
                    <a:lnTo>
                      <a:pt x="1869427" y="29210"/>
                    </a:lnTo>
                    <a:lnTo>
                      <a:pt x="1869681" y="27940"/>
                    </a:lnTo>
                    <a:lnTo>
                      <a:pt x="1869859" y="26670"/>
                    </a:lnTo>
                    <a:lnTo>
                      <a:pt x="1869668" y="21590"/>
                    </a:lnTo>
                    <a:lnTo>
                      <a:pt x="1869414" y="20320"/>
                    </a:lnTo>
                    <a:lnTo>
                      <a:pt x="1869071" y="19050"/>
                    </a:lnTo>
                    <a:lnTo>
                      <a:pt x="1868881" y="19050"/>
                    </a:lnTo>
                    <a:lnTo>
                      <a:pt x="1868436" y="17780"/>
                    </a:lnTo>
                    <a:lnTo>
                      <a:pt x="1867916" y="16510"/>
                    </a:lnTo>
                    <a:lnTo>
                      <a:pt x="1867331" y="15240"/>
                    </a:lnTo>
                    <a:lnTo>
                      <a:pt x="1867014" y="15240"/>
                    </a:lnTo>
                    <a:lnTo>
                      <a:pt x="1866328" y="13970"/>
                    </a:lnTo>
                    <a:lnTo>
                      <a:pt x="1865960" y="13970"/>
                    </a:lnTo>
                    <a:lnTo>
                      <a:pt x="1864766" y="12700"/>
                    </a:lnTo>
                    <a:lnTo>
                      <a:pt x="1864347" y="12700"/>
                    </a:lnTo>
                    <a:lnTo>
                      <a:pt x="1863458" y="11430"/>
                    </a:lnTo>
                    <a:close/>
                  </a:path>
                  <a:path w="2431415" h="511810">
                    <a:moveTo>
                      <a:pt x="1047432" y="433070"/>
                    </a:moveTo>
                    <a:lnTo>
                      <a:pt x="787857" y="433070"/>
                    </a:lnTo>
                    <a:lnTo>
                      <a:pt x="788454" y="434340"/>
                    </a:lnTo>
                    <a:lnTo>
                      <a:pt x="1046302" y="434340"/>
                    </a:lnTo>
                    <a:lnTo>
                      <a:pt x="1047432" y="433070"/>
                    </a:lnTo>
                    <a:close/>
                  </a:path>
                  <a:path w="2431415" h="511810">
                    <a:moveTo>
                      <a:pt x="1058887" y="427990"/>
                    </a:moveTo>
                    <a:lnTo>
                      <a:pt x="785812" y="427990"/>
                    </a:lnTo>
                    <a:lnTo>
                      <a:pt x="785660" y="429260"/>
                    </a:lnTo>
                    <a:lnTo>
                      <a:pt x="785964" y="431800"/>
                    </a:lnTo>
                    <a:lnTo>
                      <a:pt x="786257" y="431800"/>
                    </a:lnTo>
                    <a:lnTo>
                      <a:pt x="786625" y="433070"/>
                    </a:lnTo>
                    <a:lnTo>
                      <a:pt x="1050747" y="433070"/>
                    </a:lnTo>
                    <a:lnTo>
                      <a:pt x="1051826" y="431800"/>
                    </a:lnTo>
                    <a:lnTo>
                      <a:pt x="1053934" y="430530"/>
                    </a:lnTo>
                    <a:lnTo>
                      <a:pt x="1055966" y="430530"/>
                    </a:lnTo>
                    <a:lnTo>
                      <a:pt x="1056970" y="429260"/>
                    </a:lnTo>
                    <a:lnTo>
                      <a:pt x="1057935" y="429260"/>
                    </a:lnTo>
                    <a:lnTo>
                      <a:pt x="1058887" y="427990"/>
                    </a:lnTo>
                    <a:close/>
                  </a:path>
                  <a:path w="2431415" h="511810">
                    <a:moveTo>
                      <a:pt x="1249011" y="134620"/>
                    </a:moveTo>
                    <a:lnTo>
                      <a:pt x="1091425" y="134620"/>
                    </a:lnTo>
                    <a:lnTo>
                      <a:pt x="1091895" y="135890"/>
                    </a:lnTo>
                    <a:lnTo>
                      <a:pt x="1093279" y="135890"/>
                    </a:lnTo>
                    <a:lnTo>
                      <a:pt x="1093724" y="137160"/>
                    </a:lnTo>
                    <a:lnTo>
                      <a:pt x="1094244" y="137160"/>
                    </a:lnTo>
                    <a:lnTo>
                      <a:pt x="1094384" y="138430"/>
                    </a:lnTo>
                    <a:lnTo>
                      <a:pt x="1094536" y="138430"/>
                    </a:lnTo>
                    <a:lnTo>
                      <a:pt x="1094689" y="139700"/>
                    </a:lnTo>
                    <a:lnTo>
                      <a:pt x="1094536" y="140970"/>
                    </a:lnTo>
                    <a:lnTo>
                      <a:pt x="1094384" y="140970"/>
                    </a:lnTo>
                    <a:lnTo>
                      <a:pt x="1094257" y="142240"/>
                    </a:lnTo>
                    <a:lnTo>
                      <a:pt x="1094105" y="142240"/>
                    </a:lnTo>
                    <a:lnTo>
                      <a:pt x="984326" y="313690"/>
                    </a:lnTo>
                    <a:lnTo>
                      <a:pt x="983881" y="314960"/>
                    </a:lnTo>
                    <a:lnTo>
                      <a:pt x="982802" y="314960"/>
                    </a:lnTo>
                    <a:lnTo>
                      <a:pt x="982179" y="316230"/>
                    </a:lnTo>
                    <a:lnTo>
                      <a:pt x="857796" y="316230"/>
                    </a:lnTo>
                    <a:lnTo>
                      <a:pt x="857186" y="317500"/>
                    </a:lnTo>
                    <a:lnTo>
                      <a:pt x="855903" y="317500"/>
                    </a:lnTo>
                    <a:lnTo>
                      <a:pt x="855611" y="318770"/>
                    </a:lnTo>
                    <a:lnTo>
                      <a:pt x="786244" y="426720"/>
                    </a:lnTo>
                    <a:lnTo>
                      <a:pt x="786091" y="427990"/>
                    </a:lnTo>
                    <a:lnTo>
                      <a:pt x="1059815" y="427990"/>
                    </a:lnTo>
                    <a:lnTo>
                      <a:pt x="1060716" y="426720"/>
                    </a:lnTo>
                    <a:lnTo>
                      <a:pt x="1061580" y="425450"/>
                    </a:lnTo>
                    <a:lnTo>
                      <a:pt x="1062431" y="425450"/>
                    </a:lnTo>
                    <a:lnTo>
                      <a:pt x="1063256" y="424180"/>
                    </a:lnTo>
                    <a:lnTo>
                      <a:pt x="1064056" y="424180"/>
                    </a:lnTo>
                    <a:lnTo>
                      <a:pt x="1065555" y="421640"/>
                    </a:lnTo>
                    <a:lnTo>
                      <a:pt x="1066253" y="420370"/>
                    </a:lnTo>
                    <a:lnTo>
                      <a:pt x="1066927" y="420370"/>
                    </a:lnTo>
                    <a:lnTo>
                      <a:pt x="1067562" y="419100"/>
                    </a:lnTo>
                    <a:lnTo>
                      <a:pt x="1249011" y="134620"/>
                    </a:lnTo>
                    <a:close/>
                  </a:path>
                  <a:path w="2431415" h="511810">
                    <a:moveTo>
                      <a:pt x="1755406" y="203200"/>
                    </a:moveTo>
                    <a:lnTo>
                      <a:pt x="1523060" y="203200"/>
                    </a:lnTo>
                    <a:lnTo>
                      <a:pt x="1455991" y="308610"/>
                    </a:lnTo>
                    <a:lnTo>
                      <a:pt x="1455674" y="308610"/>
                    </a:lnTo>
                    <a:lnTo>
                      <a:pt x="1455534" y="309880"/>
                    </a:lnTo>
                    <a:lnTo>
                      <a:pt x="1455381" y="309880"/>
                    </a:lnTo>
                    <a:lnTo>
                      <a:pt x="1455229" y="311150"/>
                    </a:lnTo>
                    <a:lnTo>
                      <a:pt x="1455381" y="312420"/>
                    </a:lnTo>
                    <a:lnTo>
                      <a:pt x="1455547" y="312420"/>
                    </a:lnTo>
                    <a:lnTo>
                      <a:pt x="1455750" y="313690"/>
                    </a:lnTo>
                    <a:lnTo>
                      <a:pt x="1456296" y="313690"/>
                    </a:lnTo>
                    <a:lnTo>
                      <a:pt x="1456766" y="314960"/>
                    </a:lnTo>
                    <a:lnTo>
                      <a:pt x="1457871" y="314960"/>
                    </a:lnTo>
                    <a:lnTo>
                      <a:pt x="1458188" y="316230"/>
                    </a:lnTo>
                    <a:lnTo>
                      <a:pt x="1533474" y="316230"/>
                    </a:lnTo>
                    <a:lnTo>
                      <a:pt x="1534058" y="317500"/>
                    </a:lnTo>
                    <a:lnTo>
                      <a:pt x="1534820" y="317500"/>
                    </a:lnTo>
                    <a:lnTo>
                      <a:pt x="1535239" y="318770"/>
                    </a:lnTo>
                    <a:lnTo>
                      <a:pt x="1535734" y="318770"/>
                    </a:lnTo>
                    <a:lnTo>
                      <a:pt x="1535912" y="320040"/>
                    </a:lnTo>
                    <a:lnTo>
                      <a:pt x="1535976" y="321310"/>
                    </a:lnTo>
                    <a:lnTo>
                      <a:pt x="1535912" y="322580"/>
                    </a:lnTo>
                    <a:lnTo>
                      <a:pt x="1535747" y="322580"/>
                    </a:lnTo>
                    <a:lnTo>
                      <a:pt x="1535353" y="323850"/>
                    </a:lnTo>
                    <a:lnTo>
                      <a:pt x="1500543" y="378460"/>
                    </a:lnTo>
                    <a:lnTo>
                      <a:pt x="1499971" y="378460"/>
                    </a:lnTo>
                    <a:lnTo>
                      <a:pt x="1499717" y="379730"/>
                    </a:lnTo>
                    <a:lnTo>
                      <a:pt x="1646113" y="379730"/>
                    </a:lnTo>
                    <a:lnTo>
                      <a:pt x="1755584" y="208280"/>
                    </a:lnTo>
                    <a:lnTo>
                      <a:pt x="1756029" y="208280"/>
                    </a:lnTo>
                    <a:lnTo>
                      <a:pt x="1756156" y="207010"/>
                    </a:lnTo>
                    <a:lnTo>
                      <a:pt x="1755863" y="204470"/>
                    </a:lnTo>
                    <a:lnTo>
                      <a:pt x="1755571" y="204470"/>
                    </a:lnTo>
                    <a:lnTo>
                      <a:pt x="1755406" y="203200"/>
                    </a:lnTo>
                    <a:close/>
                  </a:path>
                  <a:path w="2431415" h="511810">
                    <a:moveTo>
                      <a:pt x="1753971" y="201930"/>
                    </a:moveTo>
                    <a:lnTo>
                      <a:pt x="1524025" y="201930"/>
                    </a:lnTo>
                    <a:lnTo>
                      <a:pt x="1523758" y="203200"/>
                    </a:lnTo>
                    <a:lnTo>
                      <a:pt x="1754517" y="203200"/>
                    </a:lnTo>
                    <a:lnTo>
                      <a:pt x="1753971" y="201930"/>
                    </a:lnTo>
                    <a:close/>
                  </a:path>
                  <a:path w="2431415" h="511810">
                    <a:moveTo>
                      <a:pt x="754126" y="10160"/>
                    </a:moveTo>
                    <a:lnTo>
                      <a:pt x="308470" y="10160"/>
                    </a:lnTo>
                    <a:lnTo>
                      <a:pt x="305409" y="11430"/>
                    </a:lnTo>
                    <a:lnTo>
                      <a:pt x="754595" y="11430"/>
                    </a:lnTo>
                    <a:lnTo>
                      <a:pt x="754126" y="10160"/>
                    </a:lnTo>
                    <a:close/>
                  </a:path>
                  <a:path w="2431415" h="511810">
                    <a:moveTo>
                      <a:pt x="1308201" y="10160"/>
                    </a:moveTo>
                    <a:lnTo>
                      <a:pt x="863549" y="10160"/>
                    </a:lnTo>
                    <a:lnTo>
                      <a:pt x="860171" y="11430"/>
                    </a:lnTo>
                    <a:lnTo>
                      <a:pt x="1309154" y="11430"/>
                    </a:lnTo>
                    <a:lnTo>
                      <a:pt x="1308201" y="10160"/>
                    </a:lnTo>
                    <a:close/>
                  </a:path>
                  <a:path w="2431415" h="511810">
                    <a:moveTo>
                      <a:pt x="1861540" y="10160"/>
                    </a:moveTo>
                    <a:lnTo>
                      <a:pt x="1417383" y="10160"/>
                    </a:lnTo>
                    <a:lnTo>
                      <a:pt x="1414005" y="11430"/>
                    </a:lnTo>
                    <a:lnTo>
                      <a:pt x="1863001" y="11430"/>
                    </a:lnTo>
                    <a:lnTo>
                      <a:pt x="1861540" y="10160"/>
                    </a:lnTo>
                    <a:close/>
                  </a:path>
                  <a:path w="2431415" h="511810">
                    <a:moveTo>
                      <a:pt x="751065" y="8890"/>
                    </a:moveTo>
                    <a:lnTo>
                      <a:pt x="314617" y="8890"/>
                    </a:lnTo>
                    <a:lnTo>
                      <a:pt x="311531" y="10160"/>
                    </a:lnTo>
                    <a:lnTo>
                      <a:pt x="752119" y="10160"/>
                    </a:lnTo>
                    <a:lnTo>
                      <a:pt x="751065" y="8890"/>
                    </a:lnTo>
                    <a:close/>
                  </a:path>
                  <a:path w="2431415" h="511810">
                    <a:moveTo>
                      <a:pt x="1306156" y="8890"/>
                    </a:moveTo>
                    <a:lnTo>
                      <a:pt x="870369" y="8890"/>
                    </a:lnTo>
                    <a:lnTo>
                      <a:pt x="866952" y="10160"/>
                    </a:lnTo>
                    <a:lnTo>
                      <a:pt x="1306677" y="10160"/>
                    </a:lnTo>
                    <a:lnTo>
                      <a:pt x="1306156" y="8890"/>
                    </a:lnTo>
                    <a:close/>
                  </a:path>
                  <a:path w="2431415" h="511810">
                    <a:moveTo>
                      <a:pt x="1860003" y="8890"/>
                    </a:moveTo>
                    <a:lnTo>
                      <a:pt x="1424203" y="8890"/>
                    </a:lnTo>
                    <a:lnTo>
                      <a:pt x="1420787" y="10160"/>
                    </a:lnTo>
                    <a:lnTo>
                      <a:pt x="1860524" y="10160"/>
                    </a:lnTo>
                    <a:lnTo>
                      <a:pt x="1860003" y="8890"/>
                    </a:lnTo>
                    <a:close/>
                  </a:path>
                  <a:path w="2431415" h="511810">
                    <a:moveTo>
                      <a:pt x="746747" y="7620"/>
                    </a:moveTo>
                    <a:lnTo>
                      <a:pt x="323799" y="7620"/>
                    </a:lnTo>
                    <a:lnTo>
                      <a:pt x="320738" y="8890"/>
                    </a:lnTo>
                    <a:lnTo>
                      <a:pt x="747826" y="8890"/>
                    </a:lnTo>
                    <a:lnTo>
                      <a:pt x="746747" y="7620"/>
                    </a:lnTo>
                    <a:close/>
                  </a:path>
                  <a:path w="2431415" h="511810">
                    <a:moveTo>
                      <a:pt x="1301165" y="7620"/>
                    </a:moveTo>
                    <a:lnTo>
                      <a:pt x="880706" y="7620"/>
                    </a:lnTo>
                    <a:lnTo>
                      <a:pt x="877252" y="8890"/>
                    </a:lnTo>
                    <a:lnTo>
                      <a:pt x="1302308" y="8890"/>
                    </a:lnTo>
                    <a:lnTo>
                      <a:pt x="1301165" y="7620"/>
                    </a:lnTo>
                    <a:close/>
                  </a:path>
                  <a:path w="2431415" h="511810">
                    <a:moveTo>
                      <a:pt x="1855012" y="7620"/>
                    </a:moveTo>
                    <a:lnTo>
                      <a:pt x="1434541" y="7620"/>
                    </a:lnTo>
                    <a:lnTo>
                      <a:pt x="1431086" y="8890"/>
                    </a:lnTo>
                    <a:lnTo>
                      <a:pt x="1856155" y="8890"/>
                    </a:lnTo>
                    <a:lnTo>
                      <a:pt x="1855012" y="7620"/>
                    </a:lnTo>
                    <a:close/>
                  </a:path>
                  <a:path w="2431415" h="511810">
                    <a:moveTo>
                      <a:pt x="1952752" y="2540"/>
                    </a:moveTo>
                    <a:lnTo>
                      <a:pt x="1940623" y="2540"/>
                    </a:lnTo>
                    <a:lnTo>
                      <a:pt x="1940064" y="3810"/>
                    </a:lnTo>
                    <a:lnTo>
                      <a:pt x="1953133" y="3810"/>
                    </a:lnTo>
                    <a:lnTo>
                      <a:pt x="1952752" y="2540"/>
                    </a:lnTo>
                    <a:close/>
                  </a:path>
                  <a:path w="2431415" h="511810">
                    <a:moveTo>
                      <a:pt x="1951418" y="1270"/>
                    </a:moveTo>
                    <a:lnTo>
                      <a:pt x="1942147" y="1270"/>
                    </a:lnTo>
                    <a:lnTo>
                      <a:pt x="1941233" y="2540"/>
                    </a:lnTo>
                    <a:lnTo>
                      <a:pt x="1952117" y="2540"/>
                    </a:lnTo>
                    <a:lnTo>
                      <a:pt x="1951418" y="1270"/>
                    </a:lnTo>
                    <a:close/>
                  </a:path>
                  <a:path w="2431415" h="511810">
                    <a:moveTo>
                      <a:pt x="1948789" y="0"/>
                    </a:moveTo>
                    <a:lnTo>
                      <a:pt x="1944789" y="0"/>
                    </a:lnTo>
                    <a:lnTo>
                      <a:pt x="1944230" y="1270"/>
                    </a:lnTo>
                    <a:lnTo>
                      <a:pt x="1949348" y="1270"/>
                    </a:lnTo>
                    <a:lnTo>
                      <a:pt x="1948789" y="0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 wrap="square" lIns="0" tIns="0" rIns="0" bIns="0" rtlCol="0"/>
              <a:lstStyle/>
              <a:p>
                <a:pPr algn="ctr"/>
                <a:endParaRPr/>
              </a:p>
            </p:txBody>
          </p:sp>
          <p:sp>
            <p:nvSpPr>
              <p:cNvPr id="24" name="Text Box 2">
                <a:hlinkClick r:id="rId2"/>
                <a:extLst>
                  <a:ext uri="{FF2B5EF4-FFF2-40B4-BE49-F238E27FC236}">
                    <a16:creationId xmlns:a16="http://schemas.microsoft.com/office/drawing/2014/main" id="{459C6884-3306-F73C-FD8A-3B6BAC043A2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32181" y="6292302"/>
                <a:ext cx="1336862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EUROPOS.GROUP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72DC2C67-8D8D-BA44-DCDB-19E962AA4CE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328917" y="6287049"/>
                <a:ext cx="1711455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EUROPOS.RU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</p:grpSp>
        <p:sp>
          <p:nvSpPr>
            <p:cNvPr id="22" name="Text Box 2">
              <a:extLst>
                <a:ext uri="{FF2B5EF4-FFF2-40B4-BE49-F238E27FC236}">
                  <a16:creationId xmlns:a16="http://schemas.microsoft.com/office/drawing/2014/main" id="{8F05FA88-CC81-90B1-8E89-83DC4B7DDA8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6116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EUROPOS.KZ</a:t>
              </a:r>
              <a:endParaRPr lang="x-none" altLang="x-none" sz="1000" dirty="0">
                <a:solidFill>
                  <a:schemeClr val="tx2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8005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7DC663-447B-DF08-F90F-08911F0BD63C}"/>
              </a:ext>
            </a:extLst>
          </p:cNvPr>
          <p:cNvSpPr txBox="1"/>
          <p:nvPr/>
        </p:nvSpPr>
        <p:spPr>
          <a:xfrm>
            <a:off x="4040372" y="204293"/>
            <a:ext cx="737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Удобное хранение</a:t>
            </a:r>
          </a:p>
        </p:txBody>
      </p:sp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3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8789437" y="587237"/>
            <a:ext cx="3402563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Изображение выглядит как транспорт, корзина, ручная тележка&#10;&#10;Автоматически созданное описание">
            <a:extLst>
              <a:ext uri="{FF2B5EF4-FFF2-40B4-BE49-F238E27FC236}">
                <a16:creationId xmlns:a16="http://schemas.microsoft.com/office/drawing/2014/main" id="{B326D2ED-60F9-4C27-AE20-65960D1688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4" r="21918" b="12877"/>
          <a:stretch/>
        </p:blipFill>
        <p:spPr>
          <a:xfrm>
            <a:off x="6352479" y="1030471"/>
            <a:ext cx="3846300" cy="566260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ранспорт, ручная тележка, колесо, тележка&#10;&#10;Автоматически созданное описание">
            <a:extLst>
              <a:ext uri="{FF2B5EF4-FFF2-40B4-BE49-F238E27FC236}">
                <a16:creationId xmlns:a16="http://schemas.microsoft.com/office/drawing/2014/main" id="{6BB67CE4-9D77-4C7B-BCA3-0B213F9DDA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08" y="619333"/>
            <a:ext cx="6484885" cy="6484885"/>
          </a:xfrm>
          <a:prstGeom prst="rect">
            <a:avLst/>
          </a:prstGeom>
        </p:spPr>
      </p:pic>
      <p:sp>
        <p:nvSpPr>
          <p:cNvPr id="12" name="object 53">
            <a:extLst>
              <a:ext uri="{FF2B5EF4-FFF2-40B4-BE49-F238E27FC236}">
                <a16:creationId xmlns:a16="http://schemas.microsoft.com/office/drawing/2014/main" id="{F3F5E08B-6D93-4C1F-ADCC-CDDACDDE82D8}"/>
              </a:ext>
            </a:extLst>
          </p:cNvPr>
          <p:cNvSpPr txBox="1"/>
          <p:nvPr/>
        </p:nvSpPr>
        <p:spPr>
          <a:xfrm>
            <a:off x="4040372" y="686414"/>
            <a:ext cx="3938196" cy="1935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6350">
              <a:lnSpc>
                <a:spcPct val="101699"/>
              </a:lnSpc>
              <a:spcBef>
                <a:spcPts val="90"/>
              </a:spcBef>
            </a:pPr>
            <a:r>
              <a:rPr lang="ru-RU" sz="1200" dirty="0">
                <a:latin typeface="+mj-lt"/>
              </a:rPr>
              <a:t>ВОЗМОЖНОСТЬ ХРАНЕНИЯ В НАКОПИТЕЛЕ BASKET STACKER</a:t>
            </a:r>
          </a:p>
        </p:txBody>
      </p:sp>
    </p:spTree>
    <p:extLst>
      <p:ext uri="{BB962C8B-B14F-4D97-AF65-F5344CB8AC3E}">
        <p14:creationId xmlns:p14="http://schemas.microsoft.com/office/powerpoint/2010/main" val="4112784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7DC663-447B-DF08-F90F-08911F0BD63C}"/>
              </a:ext>
            </a:extLst>
          </p:cNvPr>
          <p:cNvSpPr txBox="1"/>
          <p:nvPr/>
        </p:nvSpPr>
        <p:spPr>
          <a:xfrm>
            <a:off x="4040372" y="204293"/>
            <a:ext cx="737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Разнообразие цветовых решений</a:t>
            </a:r>
          </a:p>
        </p:txBody>
      </p:sp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3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6742922" y="587237"/>
            <a:ext cx="5449078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bject 53">
            <a:extLst>
              <a:ext uri="{FF2B5EF4-FFF2-40B4-BE49-F238E27FC236}">
                <a16:creationId xmlns:a16="http://schemas.microsoft.com/office/drawing/2014/main" id="{920AAC20-4C02-4F16-9C86-0EEE7079007C}"/>
              </a:ext>
            </a:extLst>
          </p:cNvPr>
          <p:cNvSpPr txBox="1"/>
          <p:nvPr/>
        </p:nvSpPr>
        <p:spPr>
          <a:xfrm>
            <a:off x="4363833" y="776667"/>
            <a:ext cx="3181522" cy="1935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6350">
              <a:lnSpc>
                <a:spcPct val="101699"/>
              </a:lnSpc>
              <a:spcBef>
                <a:spcPts val="90"/>
              </a:spcBef>
            </a:pPr>
            <a:r>
              <a:rPr lang="ru-RU" sz="1200" dirty="0">
                <a:latin typeface="+mj-lt"/>
              </a:rPr>
              <a:t>ВОЗМОЖНОСТЬ ЦВЕТОВОЙ ДИФФЕРЕНЦИАЦИИ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5C2CAF-F0A5-47AB-956B-C9943905AA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533" y="95820"/>
            <a:ext cx="5712884" cy="571288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F436A56-3F2B-4074-811D-4084B1D848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611" y="-311254"/>
            <a:ext cx="5712884" cy="571288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82E10F6-018C-4E29-AB4D-DEF3E0F069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866" y="755437"/>
            <a:ext cx="5712884" cy="571288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3BF7FDB-BBD7-44F8-B4B0-60E4FC18BB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65" y="1090332"/>
            <a:ext cx="5712884" cy="571288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41326F7-9F92-4A31-AFE9-57C842700B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957" y="1719795"/>
            <a:ext cx="5904225" cy="590422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95902A3-3223-443C-896D-2BA4D8DFBE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4962" y="1586415"/>
            <a:ext cx="6037605" cy="6037605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D2EA7CC-57DA-D317-E62D-77078B9CF864}"/>
              </a:ext>
            </a:extLst>
          </p:cNvPr>
          <p:cNvGrpSpPr/>
          <p:nvPr/>
        </p:nvGrpSpPr>
        <p:grpSpPr>
          <a:xfrm>
            <a:off x="837497" y="6196252"/>
            <a:ext cx="10517006" cy="244865"/>
            <a:chOff x="832181" y="6287049"/>
            <a:chExt cx="10517006" cy="244865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E819BAF6-AF93-5C70-850E-DA3B86F79FBC}"/>
                </a:ext>
              </a:extLst>
            </p:cNvPr>
            <p:cNvGrpSpPr/>
            <p:nvPr/>
          </p:nvGrpSpPr>
          <p:grpSpPr>
            <a:xfrm>
              <a:off x="832181" y="6287049"/>
              <a:ext cx="10517006" cy="244865"/>
              <a:chOff x="832181" y="6287049"/>
              <a:chExt cx="10517006" cy="244865"/>
            </a:xfrm>
          </p:grpSpPr>
          <p:sp>
            <p:nvSpPr>
              <p:cNvPr id="18" name="object 4">
                <a:extLst>
                  <a:ext uri="{FF2B5EF4-FFF2-40B4-BE49-F238E27FC236}">
                    <a16:creationId xmlns:a16="http://schemas.microsoft.com/office/drawing/2014/main" id="{94E0AE1D-EBDC-E5D3-4469-C9DF44EB787D}"/>
                  </a:ext>
                </a:extLst>
              </p:cNvPr>
              <p:cNvSpPr/>
              <p:nvPr/>
            </p:nvSpPr>
            <p:spPr>
              <a:xfrm>
                <a:off x="10512870" y="6355871"/>
                <a:ext cx="836317" cy="176043"/>
              </a:xfrm>
              <a:custGeom>
                <a:avLst/>
                <a:gdLst/>
                <a:ahLst/>
                <a:cxnLst/>
                <a:rect l="l" t="t" r="r" b="b"/>
                <a:pathLst>
                  <a:path w="2431415" h="511810">
                    <a:moveTo>
                      <a:pt x="2099118" y="393700"/>
                    </a:moveTo>
                    <a:lnTo>
                      <a:pt x="1901494" y="393700"/>
                    </a:lnTo>
                    <a:lnTo>
                      <a:pt x="1902599" y="394970"/>
                    </a:lnTo>
                    <a:lnTo>
                      <a:pt x="1905812" y="394970"/>
                    </a:lnTo>
                    <a:lnTo>
                      <a:pt x="1906854" y="396240"/>
                    </a:lnTo>
                    <a:lnTo>
                      <a:pt x="1907882" y="396240"/>
                    </a:lnTo>
                    <a:lnTo>
                      <a:pt x="1908898" y="397510"/>
                    </a:lnTo>
                    <a:lnTo>
                      <a:pt x="2127719" y="511810"/>
                    </a:lnTo>
                    <a:lnTo>
                      <a:pt x="2135695" y="511810"/>
                    </a:lnTo>
                    <a:lnTo>
                      <a:pt x="2136406" y="510540"/>
                    </a:lnTo>
                    <a:lnTo>
                      <a:pt x="2137270" y="510540"/>
                    </a:lnTo>
                    <a:lnTo>
                      <a:pt x="2137841" y="509270"/>
                    </a:lnTo>
                    <a:lnTo>
                      <a:pt x="2138349" y="509270"/>
                    </a:lnTo>
                    <a:lnTo>
                      <a:pt x="2138781" y="508000"/>
                    </a:lnTo>
                    <a:lnTo>
                      <a:pt x="2139022" y="508000"/>
                    </a:lnTo>
                    <a:lnTo>
                      <a:pt x="2139226" y="506730"/>
                    </a:lnTo>
                    <a:lnTo>
                      <a:pt x="2139391" y="506730"/>
                    </a:lnTo>
                    <a:lnTo>
                      <a:pt x="2139569" y="505460"/>
                    </a:lnTo>
                    <a:lnTo>
                      <a:pt x="2139416" y="501650"/>
                    </a:lnTo>
                    <a:lnTo>
                      <a:pt x="2139251" y="501650"/>
                    </a:lnTo>
                    <a:lnTo>
                      <a:pt x="2099118" y="393700"/>
                    </a:lnTo>
                    <a:close/>
                  </a:path>
                  <a:path w="2431415" h="511810">
                    <a:moveTo>
                      <a:pt x="1634756" y="509270"/>
                    </a:moveTo>
                    <a:lnTo>
                      <a:pt x="1628533" y="509270"/>
                    </a:lnTo>
                    <a:lnTo>
                      <a:pt x="1629067" y="510540"/>
                    </a:lnTo>
                    <a:lnTo>
                      <a:pt x="1634210" y="510540"/>
                    </a:lnTo>
                    <a:lnTo>
                      <a:pt x="1634756" y="509270"/>
                    </a:lnTo>
                    <a:close/>
                  </a:path>
                  <a:path w="2431415" h="511810">
                    <a:moveTo>
                      <a:pt x="1953666" y="3810"/>
                    </a:moveTo>
                    <a:lnTo>
                      <a:pt x="1939747" y="3810"/>
                    </a:lnTo>
                    <a:lnTo>
                      <a:pt x="1624596" y="497840"/>
                    </a:lnTo>
                    <a:lnTo>
                      <a:pt x="1624190" y="499110"/>
                    </a:lnTo>
                    <a:lnTo>
                      <a:pt x="1623783" y="499110"/>
                    </a:lnTo>
                    <a:lnTo>
                      <a:pt x="1623637" y="500380"/>
                    </a:lnTo>
                    <a:lnTo>
                      <a:pt x="1623574" y="502920"/>
                    </a:lnTo>
                    <a:lnTo>
                      <a:pt x="1623656" y="504190"/>
                    </a:lnTo>
                    <a:lnTo>
                      <a:pt x="1623809" y="504190"/>
                    </a:lnTo>
                    <a:lnTo>
                      <a:pt x="1623999" y="505460"/>
                    </a:lnTo>
                    <a:lnTo>
                      <a:pt x="1624355" y="505460"/>
                    </a:lnTo>
                    <a:lnTo>
                      <a:pt x="1624952" y="506730"/>
                    </a:lnTo>
                    <a:lnTo>
                      <a:pt x="1625307" y="508000"/>
                    </a:lnTo>
                    <a:lnTo>
                      <a:pt x="1626323" y="508000"/>
                    </a:lnTo>
                    <a:lnTo>
                      <a:pt x="1627009" y="509270"/>
                    </a:lnTo>
                    <a:lnTo>
                      <a:pt x="1635290" y="509270"/>
                    </a:lnTo>
                    <a:lnTo>
                      <a:pt x="1879333" y="396240"/>
                    </a:lnTo>
                    <a:lnTo>
                      <a:pt x="1880374" y="396240"/>
                    </a:lnTo>
                    <a:lnTo>
                      <a:pt x="1881428" y="394970"/>
                    </a:lnTo>
                    <a:lnTo>
                      <a:pt x="1884667" y="394970"/>
                    </a:lnTo>
                    <a:lnTo>
                      <a:pt x="1885759" y="393700"/>
                    </a:lnTo>
                    <a:lnTo>
                      <a:pt x="2099118" y="393700"/>
                    </a:lnTo>
                    <a:lnTo>
                      <a:pt x="2072678" y="322580"/>
                    </a:lnTo>
                    <a:lnTo>
                      <a:pt x="2072347" y="321310"/>
                    </a:lnTo>
                    <a:lnTo>
                      <a:pt x="2072220" y="321310"/>
                    </a:lnTo>
                    <a:lnTo>
                      <a:pt x="2072005" y="320040"/>
                    </a:lnTo>
                    <a:lnTo>
                      <a:pt x="2072055" y="314960"/>
                    </a:lnTo>
                    <a:lnTo>
                      <a:pt x="2072144" y="313690"/>
                    </a:lnTo>
                    <a:lnTo>
                      <a:pt x="2072589" y="312420"/>
                    </a:lnTo>
                    <a:lnTo>
                      <a:pt x="2072970" y="311150"/>
                    </a:lnTo>
                    <a:lnTo>
                      <a:pt x="2073427" y="309880"/>
                    </a:lnTo>
                    <a:lnTo>
                      <a:pt x="2073681" y="309880"/>
                    </a:lnTo>
                    <a:lnTo>
                      <a:pt x="2074240" y="308610"/>
                    </a:lnTo>
                    <a:lnTo>
                      <a:pt x="2074887" y="307340"/>
                    </a:lnTo>
                    <a:lnTo>
                      <a:pt x="2075586" y="307340"/>
                    </a:lnTo>
                    <a:lnTo>
                      <a:pt x="2075954" y="306070"/>
                    </a:lnTo>
                    <a:lnTo>
                      <a:pt x="2076348" y="306070"/>
                    </a:lnTo>
                    <a:lnTo>
                      <a:pt x="2077161" y="304800"/>
                    </a:lnTo>
                    <a:lnTo>
                      <a:pt x="2078037" y="304800"/>
                    </a:lnTo>
                    <a:lnTo>
                      <a:pt x="2078964" y="303530"/>
                    </a:lnTo>
                    <a:lnTo>
                      <a:pt x="2079942" y="303530"/>
                    </a:lnTo>
                    <a:lnTo>
                      <a:pt x="2080958" y="302260"/>
                    </a:lnTo>
                    <a:lnTo>
                      <a:pt x="2427300" y="142240"/>
                    </a:lnTo>
                    <a:lnTo>
                      <a:pt x="2428265" y="140970"/>
                    </a:lnTo>
                    <a:lnTo>
                      <a:pt x="2428938" y="140970"/>
                    </a:lnTo>
                    <a:lnTo>
                      <a:pt x="2429548" y="139700"/>
                    </a:lnTo>
                    <a:lnTo>
                      <a:pt x="2430081" y="139700"/>
                    </a:lnTo>
                    <a:lnTo>
                      <a:pt x="2430399" y="138430"/>
                    </a:lnTo>
                    <a:lnTo>
                      <a:pt x="2430678" y="138430"/>
                    </a:lnTo>
                    <a:lnTo>
                      <a:pt x="2430919" y="137160"/>
                    </a:lnTo>
                    <a:lnTo>
                      <a:pt x="2431313" y="137160"/>
                    </a:lnTo>
                    <a:lnTo>
                      <a:pt x="2431338" y="132080"/>
                    </a:lnTo>
                    <a:lnTo>
                      <a:pt x="2431186" y="132080"/>
                    </a:lnTo>
                    <a:lnTo>
                      <a:pt x="2430983" y="130810"/>
                    </a:lnTo>
                    <a:lnTo>
                      <a:pt x="2430602" y="130810"/>
                    </a:lnTo>
                    <a:lnTo>
                      <a:pt x="2430322" y="129540"/>
                    </a:lnTo>
                    <a:lnTo>
                      <a:pt x="2429814" y="129540"/>
                    </a:lnTo>
                    <a:lnTo>
                      <a:pt x="2429243" y="128270"/>
                    </a:lnTo>
                    <a:lnTo>
                      <a:pt x="2428608" y="128270"/>
                    </a:lnTo>
                    <a:lnTo>
                      <a:pt x="2427668" y="127000"/>
                    </a:lnTo>
                    <a:lnTo>
                      <a:pt x="2426106" y="127000"/>
                    </a:lnTo>
                    <a:lnTo>
                      <a:pt x="2424988" y="125730"/>
                    </a:lnTo>
                    <a:lnTo>
                      <a:pt x="2005863" y="125730"/>
                    </a:lnTo>
                    <a:lnTo>
                      <a:pt x="2004771" y="124460"/>
                    </a:lnTo>
                    <a:lnTo>
                      <a:pt x="2003196" y="124460"/>
                    </a:lnTo>
                    <a:lnTo>
                      <a:pt x="2002688" y="123190"/>
                    </a:lnTo>
                    <a:lnTo>
                      <a:pt x="2001697" y="123190"/>
                    </a:lnTo>
                    <a:lnTo>
                      <a:pt x="2000758" y="121920"/>
                    </a:lnTo>
                    <a:lnTo>
                      <a:pt x="1999449" y="121920"/>
                    </a:lnTo>
                    <a:lnTo>
                      <a:pt x="1998637" y="120650"/>
                    </a:lnTo>
                    <a:lnTo>
                      <a:pt x="1998256" y="120650"/>
                    </a:lnTo>
                    <a:lnTo>
                      <a:pt x="1997202" y="118110"/>
                    </a:lnTo>
                    <a:lnTo>
                      <a:pt x="1996884" y="118110"/>
                    </a:lnTo>
                    <a:lnTo>
                      <a:pt x="1996300" y="116840"/>
                    </a:lnTo>
                    <a:lnTo>
                      <a:pt x="1996033" y="116840"/>
                    </a:lnTo>
                    <a:lnTo>
                      <a:pt x="1954593" y="5080"/>
                    </a:lnTo>
                    <a:lnTo>
                      <a:pt x="1954250" y="5080"/>
                    </a:lnTo>
                    <a:lnTo>
                      <a:pt x="1953666" y="3810"/>
                    </a:lnTo>
                    <a:close/>
                  </a:path>
                  <a:path w="2431415" h="511810">
                    <a:moveTo>
                      <a:pt x="444957" y="502920"/>
                    </a:moveTo>
                    <a:lnTo>
                      <a:pt x="45097" y="502920"/>
                    </a:lnTo>
                    <a:lnTo>
                      <a:pt x="48336" y="504190"/>
                    </a:lnTo>
                    <a:lnTo>
                      <a:pt x="444957" y="502920"/>
                    </a:lnTo>
                    <a:close/>
                  </a:path>
                  <a:path w="2431415" h="511810">
                    <a:moveTo>
                      <a:pt x="615670" y="502920"/>
                    </a:moveTo>
                    <a:lnTo>
                      <a:pt x="520611" y="502920"/>
                    </a:lnTo>
                    <a:lnTo>
                      <a:pt x="521271" y="504190"/>
                    </a:lnTo>
                    <a:lnTo>
                      <a:pt x="612216" y="504190"/>
                    </a:lnTo>
                    <a:lnTo>
                      <a:pt x="615670" y="502920"/>
                    </a:lnTo>
                    <a:close/>
                  </a:path>
                  <a:path w="2431415" h="511810">
                    <a:moveTo>
                      <a:pt x="1552511" y="502920"/>
                    </a:moveTo>
                    <a:lnTo>
                      <a:pt x="1152918" y="502920"/>
                    </a:lnTo>
                    <a:lnTo>
                      <a:pt x="1154645" y="504190"/>
                    </a:lnTo>
                    <a:lnTo>
                      <a:pt x="1552511" y="502920"/>
                    </a:lnTo>
                    <a:close/>
                  </a:path>
                  <a:path w="2431415" h="511810">
                    <a:moveTo>
                      <a:pt x="451078" y="501650"/>
                    </a:moveTo>
                    <a:lnTo>
                      <a:pt x="36956" y="501650"/>
                    </a:lnTo>
                    <a:lnTo>
                      <a:pt x="38569" y="502920"/>
                    </a:lnTo>
                    <a:lnTo>
                      <a:pt x="449046" y="502920"/>
                    </a:lnTo>
                    <a:lnTo>
                      <a:pt x="451078" y="501650"/>
                    </a:lnTo>
                    <a:close/>
                  </a:path>
                  <a:path w="2431415" h="511810">
                    <a:moveTo>
                      <a:pt x="625970" y="501650"/>
                    </a:moveTo>
                    <a:lnTo>
                      <a:pt x="518426" y="501650"/>
                    </a:lnTo>
                    <a:lnTo>
                      <a:pt x="518934" y="502920"/>
                    </a:lnTo>
                    <a:lnTo>
                      <a:pt x="622554" y="502920"/>
                    </a:lnTo>
                    <a:lnTo>
                      <a:pt x="625970" y="501650"/>
                    </a:lnTo>
                    <a:close/>
                  </a:path>
                  <a:path w="2431415" h="511810">
                    <a:moveTo>
                      <a:pt x="1559280" y="501650"/>
                    </a:moveTo>
                    <a:lnTo>
                      <a:pt x="1146124" y="501650"/>
                    </a:lnTo>
                    <a:lnTo>
                      <a:pt x="1147813" y="502920"/>
                    </a:lnTo>
                    <a:lnTo>
                      <a:pt x="1558175" y="502920"/>
                    </a:lnTo>
                    <a:lnTo>
                      <a:pt x="1559280" y="501650"/>
                    </a:lnTo>
                    <a:close/>
                  </a:path>
                  <a:path w="2431415" h="511810">
                    <a:moveTo>
                      <a:pt x="454063" y="500380"/>
                    </a:moveTo>
                    <a:lnTo>
                      <a:pt x="33718" y="500380"/>
                    </a:lnTo>
                    <a:lnTo>
                      <a:pt x="35331" y="501650"/>
                    </a:lnTo>
                    <a:lnTo>
                      <a:pt x="453072" y="501650"/>
                    </a:lnTo>
                    <a:lnTo>
                      <a:pt x="454063" y="500380"/>
                    </a:lnTo>
                    <a:close/>
                  </a:path>
                  <a:path w="2431415" h="511810">
                    <a:moveTo>
                      <a:pt x="632752" y="500380"/>
                    </a:moveTo>
                    <a:lnTo>
                      <a:pt x="517461" y="500380"/>
                    </a:lnTo>
                    <a:lnTo>
                      <a:pt x="517613" y="501650"/>
                    </a:lnTo>
                    <a:lnTo>
                      <a:pt x="629373" y="501650"/>
                    </a:lnTo>
                    <a:lnTo>
                      <a:pt x="632752" y="500380"/>
                    </a:lnTo>
                    <a:close/>
                  </a:path>
                  <a:path w="2431415" h="511810">
                    <a:moveTo>
                      <a:pt x="1562506" y="500380"/>
                    </a:moveTo>
                    <a:lnTo>
                      <a:pt x="1141171" y="500380"/>
                    </a:lnTo>
                    <a:lnTo>
                      <a:pt x="1142796" y="501650"/>
                    </a:lnTo>
                    <a:lnTo>
                      <a:pt x="1561439" y="501650"/>
                    </a:lnTo>
                    <a:lnTo>
                      <a:pt x="1562506" y="500380"/>
                    </a:lnTo>
                    <a:close/>
                  </a:path>
                  <a:path w="2431415" h="511810">
                    <a:moveTo>
                      <a:pt x="755510" y="11430"/>
                    </a:moveTo>
                    <a:lnTo>
                      <a:pt x="302361" y="11430"/>
                    </a:lnTo>
                    <a:lnTo>
                      <a:pt x="293319" y="15240"/>
                    </a:lnTo>
                    <a:lnTo>
                      <a:pt x="287451" y="17780"/>
                    </a:lnTo>
                    <a:lnTo>
                      <a:pt x="281736" y="20320"/>
                    </a:lnTo>
                    <a:lnTo>
                      <a:pt x="278942" y="21590"/>
                    </a:lnTo>
                    <a:lnTo>
                      <a:pt x="276212" y="24130"/>
                    </a:lnTo>
                    <a:lnTo>
                      <a:pt x="270929" y="26670"/>
                    </a:lnTo>
                    <a:lnTo>
                      <a:pt x="268389" y="29210"/>
                    </a:lnTo>
                    <a:lnTo>
                      <a:pt x="265912" y="31750"/>
                    </a:lnTo>
                    <a:lnTo>
                      <a:pt x="263499" y="33020"/>
                    </a:lnTo>
                    <a:lnTo>
                      <a:pt x="261162" y="35560"/>
                    </a:lnTo>
                    <a:lnTo>
                      <a:pt x="258914" y="38100"/>
                    </a:lnTo>
                    <a:lnTo>
                      <a:pt x="256743" y="39370"/>
                    </a:lnTo>
                    <a:lnTo>
                      <a:pt x="7746" y="426720"/>
                    </a:lnTo>
                    <a:lnTo>
                      <a:pt x="6096" y="429260"/>
                    </a:lnTo>
                    <a:lnTo>
                      <a:pt x="5334" y="430530"/>
                    </a:lnTo>
                    <a:lnTo>
                      <a:pt x="4622" y="431800"/>
                    </a:lnTo>
                    <a:lnTo>
                      <a:pt x="3937" y="434340"/>
                    </a:lnTo>
                    <a:lnTo>
                      <a:pt x="3314" y="435610"/>
                    </a:lnTo>
                    <a:lnTo>
                      <a:pt x="2730" y="436880"/>
                    </a:lnTo>
                    <a:lnTo>
                      <a:pt x="2197" y="438150"/>
                    </a:lnTo>
                    <a:lnTo>
                      <a:pt x="1714" y="440690"/>
                    </a:lnTo>
                    <a:lnTo>
                      <a:pt x="1295" y="441960"/>
                    </a:lnTo>
                    <a:lnTo>
                      <a:pt x="914" y="443230"/>
                    </a:lnTo>
                    <a:lnTo>
                      <a:pt x="596" y="445770"/>
                    </a:lnTo>
                    <a:lnTo>
                      <a:pt x="342" y="447040"/>
                    </a:lnTo>
                    <a:lnTo>
                      <a:pt x="139" y="448310"/>
                    </a:lnTo>
                    <a:lnTo>
                      <a:pt x="63" y="449580"/>
                    </a:lnTo>
                    <a:lnTo>
                      <a:pt x="0" y="457200"/>
                    </a:lnTo>
                    <a:lnTo>
                      <a:pt x="139" y="458470"/>
                    </a:lnTo>
                    <a:lnTo>
                      <a:pt x="342" y="461010"/>
                    </a:lnTo>
                    <a:lnTo>
                      <a:pt x="609" y="462280"/>
                    </a:lnTo>
                    <a:lnTo>
                      <a:pt x="927" y="463550"/>
                    </a:lnTo>
                    <a:lnTo>
                      <a:pt x="1295" y="466090"/>
                    </a:lnTo>
                    <a:lnTo>
                      <a:pt x="1727" y="467360"/>
                    </a:lnTo>
                    <a:lnTo>
                      <a:pt x="2197" y="468630"/>
                    </a:lnTo>
                    <a:lnTo>
                      <a:pt x="2730" y="469900"/>
                    </a:lnTo>
                    <a:lnTo>
                      <a:pt x="3302" y="472440"/>
                    </a:lnTo>
                    <a:lnTo>
                      <a:pt x="10502" y="483870"/>
                    </a:lnTo>
                    <a:lnTo>
                      <a:pt x="11556" y="486410"/>
                    </a:lnTo>
                    <a:lnTo>
                      <a:pt x="12649" y="486410"/>
                    </a:lnTo>
                    <a:lnTo>
                      <a:pt x="13792" y="487680"/>
                    </a:lnTo>
                    <a:lnTo>
                      <a:pt x="14973" y="488950"/>
                    </a:lnTo>
                    <a:lnTo>
                      <a:pt x="16205" y="490220"/>
                    </a:lnTo>
                    <a:lnTo>
                      <a:pt x="17475" y="491490"/>
                    </a:lnTo>
                    <a:lnTo>
                      <a:pt x="18796" y="492760"/>
                    </a:lnTo>
                    <a:lnTo>
                      <a:pt x="21539" y="495300"/>
                    </a:lnTo>
                    <a:lnTo>
                      <a:pt x="22974" y="495300"/>
                    </a:lnTo>
                    <a:lnTo>
                      <a:pt x="25920" y="497840"/>
                    </a:lnTo>
                    <a:lnTo>
                      <a:pt x="27431" y="497840"/>
                    </a:lnTo>
                    <a:lnTo>
                      <a:pt x="30543" y="500380"/>
                    </a:lnTo>
                    <a:lnTo>
                      <a:pt x="455993" y="500380"/>
                    </a:lnTo>
                    <a:lnTo>
                      <a:pt x="456933" y="499110"/>
                    </a:lnTo>
                    <a:lnTo>
                      <a:pt x="458787" y="499110"/>
                    </a:lnTo>
                    <a:lnTo>
                      <a:pt x="460540" y="497840"/>
                    </a:lnTo>
                    <a:lnTo>
                      <a:pt x="461391" y="496570"/>
                    </a:lnTo>
                    <a:lnTo>
                      <a:pt x="462216" y="496570"/>
                    </a:lnTo>
                    <a:lnTo>
                      <a:pt x="463016" y="495300"/>
                    </a:lnTo>
                    <a:lnTo>
                      <a:pt x="464553" y="494030"/>
                    </a:lnTo>
                    <a:lnTo>
                      <a:pt x="465277" y="492760"/>
                    </a:lnTo>
                    <a:lnTo>
                      <a:pt x="465975" y="492760"/>
                    </a:lnTo>
                    <a:lnTo>
                      <a:pt x="467283" y="490220"/>
                    </a:lnTo>
                    <a:lnTo>
                      <a:pt x="467893" y="490220"/>
                    </a:lnTo>
                    <a:lnTo>
                      <a:pt x="469036" y="487680"/>
                    </a:lnTo>
                    <a:lnTo>
                      <a:pt x="533107" y="387350"/>
                    </a:lnTo>
                    <a:lnTo>
                      <a:pt x="533438" y="387350"/>
                    </a:lnTo>
                    <a:lnTo>
                      <a:pt x="533730" y="386080"/>
                    </a:lnTo>
                    <a:lnTo>
                      <a:pt x="533857" y="386080"/>
                    </a:lnTo>
                    <a:lnTo>
                      <a:pt x="533717" y="383540"/>
                    </a:lnTo>
                    <a:lnTo>
                      <a:pt x="533438" y="383540"/>
                    </a:lnTo>
                    <a:lnTo>
                      <a:pt x="533107" y="382270"/>
                    </a:lnTo>
                    <a:lnTo>
                      <a:pt x="532587" y="382270"/>
                    </a:lnTo>
                    <a:lnTo>
                      <a:pt x="532345" y="381000"/>
                    </a:lnTo>
                    <a:lnTo>
                      <a:pt x="530123" y="381000"/>
                    </a:lnTo>
                    <a:lnTo>
                      <a:pt x="529272" y="379730"/>
                    </a:lnTo>
                    <a:lnTo>
                      <a:pt x="190601" y="379730"/>
                    </a:lnTo>
                    <a:lnTo>
                      <a:pt x="190055" y="378460"/>
                    </a:lnTo>
                    <a:lnTo>
                      <a:pt x="189369" y="378460"/>
                    </a:lnTo>
                    <a:lnTo>
                      <a:pt x="189001" y="377190"/>
                    </a:lnTo>
                    <a:lnTo>
                      <a:pt x="188658" y="377190"/>
                    </a:lnTo>
                    <a:lnTo>
                      <a:pt x="188518" y="375920"/>
                    </a:lnTo>
                    <a:lnTo>
                      <a:pt x="188391" y="375920"/>
                    </a:lnTo>
                    <a:lnTo>
                      <a:pt x="188709" y="373380"/>
                    </a:lnTo>
                    <a:lnTo>
                      <a:pt x="188912" y="373380"/>
                    </a:lnTo>
                    <a:lnTo>
                      <a:pt x="189166" y="372110"/>
                    </a:lnTo>
                    <a:lnTo>
                      <a:pt x="228866" y="309880"/>
                    </a:lnTo>
                    <a:lnTo>
                      <a:pt x="229958" y="309880"/>
                    </a:lnTo>
                    <a:lnTo>
                      <a:pt x="230543" y="308610"/>
                    </a:lnTo>
                    <a:lnTo>
                      <a:pt x="582777" y="308610"/>
                    </a:lnTo>
                    <a:lnTo>
                      <a:pt x="583552" y="307340"/>
                    </a:lnTo>
                    <a:lnTo>
                      <a:pt x="584758" y="307340"/>
                    </a:lnTo>
                    <a:lnTo>
                      <a:pt x="584974" y="306070"/>
                    </a:lnTo>
                    <a:lnTo>
                      <a:pt x="585279" y="306070"/>
                    </a:lnTo>
                    <a:lnTo>
                      <a:pt x="642531" y="215900"/>
                    </a:lnTo>
                    <a:lnTo>
                      <a:pt x="642975" y="215900"/>
                    </a:lnTo>
                    <a:lnTo>
                      <a:pt x="643102" y="214630"/>
                    </a:lnTo>
                    <a:lnTo>
                      <a:pt x="642810" y="212090"/>
                    </a:lnTo>
                    <a:lnTo>
                      <a:pt x="642531" y="212090"/>
                    </a:lnTo>
                    <a:lnTo>
                      <a:pt x="642353" y="210820"/>
                    </a:lnTo>
                    <a:lnTo>
                      <a:pt x="641718" y="210820"/>
                    </a:lnTo>
                    <a:lnTo>
                      <a:pt x="641197" y="209550"/>
                    </a:lnTo>
                    <a:lnTo>
                      <a:pt x="301396" y="209550"/>
                    </a:lnTo>
                    <a:lnTo>
                      <a:pt x="300913" y="208280"/>
                    </a:lnTo>
                    <a:lnTo>
                      <a:pt x="299173" y="208280"/>
                    </a:lnTo>
                    <a:lnTo>
                      <a:pt x="298932" y="207010"/>
                    </a:lnTo>
                    <a:lnTo>
                      <a:pt x="298323" y="207010"/>
                    </a:lnTo>
                    <a:lnTo>
                      <a:pt x="298018" y="205740"/>
                    </a:lnTo>
                    <a:lnTo>
                      <a:pt x="297764" y="205740"/>
                    </a:lnTo>
                    <a:lnTo>
                      <a:pt x="297891" y="203200"/>
                    </a:lnTo>
                    <a:lnTo>
                      <a:pt x="298157" y="201930"/>
                    </a:lnTo>
                    <a:lnTo>
                      <a:pt x="298411" y="201930"/>
                    </a:lnTo>
                    <a:lnTo>
                      <a:pt x="339712" y="137160"/>
                    </a:lnTo>
                    <a:lnTo>
                      <a:pt x="340156" y="135890"/>
                    </a:lnTo>
                    <a:lnTo>
                      <a:pt x="341541" y="135890"/>
                    </a:lnTo>
                    <a:lnTo>
                      <a:pt x="342011" y="134620"/>
                    </a:lnTo>
                    <a:lnTo>
                      <a:pt x="694397" y="134620"/>
                    </a:lnTo>
                    <a:lnTo>
                      <a:pt x="694969" y="133350"/>
                    </a:lnTo>
                    <a:lnTo>
                      <a:pt x="695706" y="133350"/>
                    </a:lnTo>
                    <a:lnTo>
                      <a:pt x="696112" y="132080"/>
                    </a:lnTo>
                    <a:lnTo>
                      <a:pt x="759472" y="33020"/>
                    </a:lnTo>
                    <a:lnTo>
                      <a:pt x="759993" y="31750"/>
                    </a:lnTo>
                    <a:lnTo>
                      <a:pt x="760463" y="31750"/>
                    </a:lnTo>
                    <a:lnTo>
                      <a:pt x="760869" y="30480"/>
                    </a:lnTo>
                    <a:lnTo>
                      <a:pt x="761047" y="29210"/>
                    </a:lnTo>
                    <a:lnTo>
                      <a:pt x="761339" y="29210"/>
                    </a:lnTo>
                    <a:lnTo>
                      <a:pt x="761466" y="27940"/>
                    </a:lnTo>
                    <a:lnTo>
                      <a:pt x="761657" y="26670"/>
                    </a:lnTo>
                    <a:lnTo>
                      <a:pt x="761657" y="22860"/>
                    </a:lnTo>
                    <a:lnTo>
                      <a:pt x="761466" y="21590"/>
                    </a:lnTo>
                    <a:lnTo>
                      <a:pt x="761199" y="20320"/>
                    </a:lnTo>
                    <a:lnTo>
                      <a:pt x="760869" y="19050"/>
                    </a:lnTo>
                    <a:lnTo>
                      <a:pt x="760247" y="17780"/>
                    </a:lnTo>
                    <a:lnTo>
                      <a:pt x="759764" y="16510"/>
                    </a:lnTo>
                    <a:lnTo>
                      <a:pt x="759218" y="15240"/>
                    </a:lnTo>
                    <a:lnTo>
                      <a:pt x="758609" y="15240"/>
                    </a:lnTo>
                    <a:lnTo>
                      <a:pt x="757923" y="13970"/>
                    </a:lnTo>
                    <a:lnTo>
                      <a:pt x="757186" y="12700"/>
                    </a:lnTo>
                    <a:lnTo>
                      <a:pt x="756373" y="12700"/>
                    </a:lnTo>
                    <a:lnTo>
                      <a:pt x="755510" y="11430"/>
                    </a:lnTo>
                    <a:close/>
                  </a:path>
                  <a:path w="2431415" h="511810">
                    <a:moveTo>
                      <a:pt x="1310068" y="11430"/>
                    </a:moveTo>
                    <a:lnTo>
                      <a:pt x="856830" y="11430"/>
                    </a:lnTo>
                    <a:lnTo>
                      <a:pt x="843813" y="16510"/>
                    </a:lnTo>
                    <a:lnTo>
                      <a:pt x="837577" y="19050"/>
                    </a:lnTo>
                    <a:lnTo>
                      <a:pt x="834542" y="21590"/>
                    </a:lnTo>
                    <a:lnTo>
                      <a:pt x="831557" y="22860"/>
                    </a:lnTo>
                    <a:lnTo>
                      <a:pt x="828649" y="25400"/>
                    </a:lnTo>
                    <a:lnTo>
                      <a:pt x="825804" y="26670"/>
                    </a:lnTo>
                    <a:lnTo>
                      <a:pt x="823023" y="29210"/>
                    </a:lnTo>
                    <a:lnTo>
                      <a:pt x="799782" y="54610"/>
                    </a:lnTo>
                    <a:lnTo>
                      <a:pt x="517779" y="496570"/>
                    </a:lnTo>
                    <a:lnTo>
                      <a:pt x="517258" y="496570"/>
                    </a:lnTo>
                    <a:lnTo>
                      <a:pt x="517194" y="499110"/>
                    </a:lnTo>
                    <a:lnTo>
                      <a:pt x="517271" y="500380"/>
                    </a:lnTo>
                    <a:lnTo>
                      <a:pt x="636092" y="500380"/>
                    </a:lnTo>
                    <a:lnTo>
                      <a:pt x="649109" y="495300"/>
                    </a:lnTo>
                    <a:lnTo>
                      <a:pt x="655345" y="492760"/>
                    </a:lnTo>
                    <a:lnTo>
                      <a:pt x="658380" y="490220"/>
                    </a:lnTo>
                    <a:lnTo>
                      <a:pt x="661352" y="488950"/>
                    </a:lnTo>
                    <a:lnTo>
                      <a:pt x="664273" y="486410"/>
                    </a:lnTo>
                    <a:lnTo>
                      <a:pt x="667118" y="485140"/>
                    </a:lnTo>
                    <a:lnTo>
                      <a:pt x="669899" y="482600"/>
                    </a:lnTo>
                    <a:lnTo>
                      <a:pt x="691235" y="459740"/>
                    </a:lnTo>
                    <a:lnTo>
                      <a:pt x="693140" y="457200"/>
                    </a:lnTo>
                    <a:lnTo>
                      <a:pt x="897813" y="137160"/>
                    </a:lnTo>
                    <a:lnTo>
                      <a:pt x="898258" y="135890"/>
                    </a:lnTo>
                    <a:lnTo>
                      <a:pt x="899642" y="135890"/>
                    </a:lnTo>
                    <a:lnTo>
                      <a:pt x="900125" y="134620"/>
                    </a:lnTo>
                    <a:lnTo>
                      <a:pt x="1249011" y="134620"/>
                    </a:lnTo>
                    <a:lnTo>
                      <a:pt x="1313815" y="33020"/>
                    </a:lnTo>
                    <a:lnTo>
                      <a:pt x="1314361" y="31750"/>
                    </a:lnTo>
                    <a:lnTo>
                      <a:pt x="1314615" y="31750"/>
                    </a:lnTo>
                    <a:lnTo>
                      <a:pt x="1315059" y="30480"/>
                    </a:lnTo>
                    <a:lnTo>
                      <a:pt x="1315427" y="29210"/>
                    </a:lnTo>
                    <a:lnTo>
                      <a:pt x="1315720" y="27940"/>
                    </a:lnTo>
                    <a:lnTo>
                      <a:pt x="1315935" y="26670"/>
                    </a:lnTo>
                    <a:lnTo>
                      <a:pt x="1316075" y="26670"/>
                    </a:lnTo>
                    <a:lnTo>
                      <a:pt x="1315923" y="21590"/>
                    </a:lnTo>
                    <a:lnTo>
                      <a:pt x="1315707" y="21590"/>
                    </a:lnTo>
                    <a:lnTo>
                      <a:pt x="1315415" y="20320"/>
                    </a:lnTo>
                    <a:lnTo>
                      <a:pt x="1315046" y="19050"/>
                    </a:lnTo>
                    <a:lnTo>
                      <a:pt x="1314602" y="17780"/>
                    </a:lnTo>
                    <a:lnTo>
                      <a:pt x="1314081" y="16510"/>
                    </a:lnTo>
                    <a:lnTo>
                      <a:pt x="1313497" y="15240"/>
                    </a:lnTo>
                    <a:lnTo>
                      <a:pt x="1312837" y="15240"/>
                    </a:lnTo>
                    <a:lnTo>
                      <a:pt x="1312113" y="13970"/>
                    </a:lnTo>
                    <a:lnTo>
                      <a:pt x="1311338" y="12700"/>
                    </a:lnTo>
                    <a:lnTo>
                      <a:pt x="1310932" y="12700"/>
                    </a:lnTo>
                    <a:lnTo>
                      <a:pt x="1310068" y="11430"/>
                    </a:lnTo>
                    <a:close/>
                  </a:path>
                  <a:path w="2431415" h="511810">
                    <a:moveTo>
                      <a:pt x="1565605" y="499110"/>
                    </a:moveTo>
                    <a:lnTo>
                      <a:pt x="1137958" y="499110"/>
                    </a:lnTo>
                    <a:lnTo>
                      <a:pt x="1139545" y="500380"/>
                    </a:lnTo>
                    <a:lnTo>
                      <a:pt x="1564589" y="500380"/>
                    </a:lnTo>
                    <a:lnTo>
                      <a:pt x="1565605" y="499110"/>
                    </a:lnTo>
                    <a:close/>
                  </a:path>
                  <a:path w="2431415" h="511810">
                    <a:moveTo>
                      <a:pt x="1569440" y="496570"/>
                    </a:moveTo>
                    <a:lnTo>
                      <a:pt x="1133335" y="496570"/>
                    </a:lnTo>
                    <a:lnTo>
                      <a:pt x="1136396" y="499110"/>
                    </a:lnTo>
                    <a:lnTo>
                      <a:pt x="1566595" y="499110"/>
                    </a:lnTo>
                    <a:lnTo>
                      <a:pt x="1567561" y="497840"/>
                    </a:lnTo>
                    <a:lnTo>
                      <a:pt x="1568513" y="497840"/>
                    </a:lnTo>
                    <a:lnTo>
                      <a:pt x="1569440" y="496570"/>
                    </a:lnTo>
                    <a:close/>
                  </a:path>
                  <a:path w="2431415" h="511810">
                    <a:moveTo>
                      <a:pt x="1863458" y="11430"/>
                    </a:moveTo>
                    <a:lnTo>
                      <a:pt x="1410665" y="11430"/>
                    </a:lnTo>
                    <a:lnTo>
                      <a:pt x="1397647" y="16510"/>
                    </a:lnTo>
                    <a:lnTo>
                      <a:pt x="1391412" y="19050"/>
                    </a:lnTo>
                    <a:lnTo>
                      <a:pt x="1388376" y="21590"/>
                    </a:lnTo>
                    <a:lnTo>
                      <a:pt x="1385404" y="22860"/>
                    </a:lnTo>
                    <a:lnTo>
                      <a:pt x="1382496" y="25400"/>
                    </a:lnTo>
                    <a:lnTo>
                      <a:pt x="1379639" y="26670"/>
                    </a:lnTo>
                    <a:lnTo>
                      <a:pt x="1376870" y="29210"/>
                    </a:lnTo>
                    <a:lnTo>
                      <a:pt x="1353616" y="54610"/>
                    </a:lnTo>
                    <a:lnTo>
                      <a:pt x="1115898" y="426720"/>
                    </a:lnTo>
                    <a:lnTo>
                      <a:pt x="1114996" y="427990"/>
                    </a:lnTo>
                    <a:lnTo>
                      <a:pt x="1114145" y="429260"/>
                    </a:lnTo>
                    <a:lnTo>
                      <a:pt x="1113345" y="431800"/>
                    </a:lnTo>
                    <a:lnTo>
                      <a:pt x="1112596" y="433070"/>
                    </a:lnTo>
                    <a:lnTo>
                      <a:pt x="1111897" y="434340"/>
                    </a:lnTo>
                    <a:lnTo>
                      <a:pt x="1111262" y="435610"/>
                    </a:lnTo>
                    <a:lnTo>
                      <a:pt x="1110678" y="438150"/>
                    </a:lnTo>
                    <a:lnTo>
                      <a:pt x="1110157" y="439420"/>
                    </a:lnTo>
                    <a:lnTo>
                      <a:pt x="1109687" y="440690"/>
                    </a:lnTo>
                    <a:lnTo>
                      <a:pt x="1109281" y="441960"/>
                    </a:lnTo>
                    <a:lnTo>
                      <a:pt x="1108925" y="444500"/>
                    </a:lnTo>
                    <a:lnTo>
                      <a:pt x="1108633" y="445770"/>
                    </a:lnTo>
                    <a:lnTo>
                      <a:pt x="1108392" y="447040"/>
                    </a:lnTo>
                    <a:lnTo>
                      <a:pt x="1108214" y="449580"/>
                    </a:lnTo>
                    <a:lnTo>
                      <a:pt x="1108163" y="457200"/>
                    </a:lnTo>
                    <a:lnTo>
                      <a:pt x="1108227" y="458470"/>
                    </a:lnTo>
                    <a:lnTo>
                      <a:pt x="1108405" y="459740"/>
                    </a:lnTo>
                    <a:lnTo>
                      <a:pt x="1108646" y="461010"/>
                    </a:lnTo>
                    <a:lnTo>
                      <a:pt x="1108938" y="463550"/>
                    </a:lnTo>
                    <a:lnTo>
                      <a:pt x="1109294" y="464820"/>
                    </a:lnTo>
                    <a:lnTo>
                      <a:pt x="1109713" y="466090"/>
                    </a:lnTo>
                    <a:lnTo>
                      <a:pt x="1110195" y="468630"/>
                    </a:lnTo>
                    <a:lnTo>
                      <a:pt x="1110716" y="469900"/>
                    </a:lnTo>
                    <a:lnTo>
                      <a:pt x="1111300" y="471170"/>
                    </a:lnTo>
                    <a:lnTo>
                      <a:pt x="1111948" y="472440"/>
                    </a:lnTo>
                    <a:lnTo>
                      <a:pt x="1112647" y="474980"/>
                    </a:lnTo>
                    <a:lnTo>
                      <a:pt x="1113383" y="476250"/>
                    </a:lnTo>
                    <a:lnTo>
                      <a:pt x="1114196" y="477520"/>
                    </a:lnTo>
                    <a:lnTo>
                      <a:pt x="1115047" y="478790"/>
                    </a:lnTo>
                    <a:lnTo>
                      <a:pt x="1115961" y="480060"/>
                    </a:lnTo>
                    <a:lnTo>
                      <a:pt x="1116914" y="482600"/>
                    </a:lnTo>
                    <a:lnTo>
                      <a:pt x="1126236" y="492760"/>
                    </a:lnTo>
                    <a:lnTo>
                      <a:pt x="1127582" y="492760"/>
                    </a:lnTo>
                    <a:lnTo>
                      <a:pt x="1128966" y="494030"/>
                    </a:lnTo>
                    <a:lnTo>
                      <a:pt x="1131849" y="496570"/>
                    </a:lnTo>
                    <a:lnTo>
                      <a:pt x="1570342" y="496570"/>
                    </a:lnTo>
                    <a:lnTo>
                      <a:pt x="1572069" y="494030"/>
                    </a:lnTo>
                    <a:lnTo>
                      <a:pt x="1572882" y="494030"/>
                    </a:lnTo>
                    <a:lnTo>
                      <a:pt x="1573682" y="492760"/>
                    </a:lnTo>
                    <a:lnTo>
                      <a:pt x="1574444" y="491490"/>
                    </a:lnTo>
                    <a:lnTo>
                      <a:pt x="1575181" y="491490"/>
                    </a:lnTo>
                    <a:lnTo>
                      <a:pt x="1576552" y="488950"/>
                    </a:lnTo>
                    <a:lnTo>
                      <a:pt x="1577187" y="487680"/>
                    </a:lnTo>
                    <a:lnTo>
                      <a:pt x="1646113" y="379730"/>
                    </a:lnTo>
                    <a:lnTo>
                      <a:pt x="1299349" y="379730"/>
                    </a:lnTo>
                    <a:lnTo>
                      <a:pt x="1298854" y="378460"/>
                    </a:lnTo>
                    <a:lnTo>
                      <a:pt x="1298422" y="378460"/>
                    </a:lnTo>
                    <a:lnTo>
                      <a:pt x="1298079" y="377190"/>
                    </a:lnTo>
                    <a:lnTo>
                      <a:pt x="1297762" y="377190"/>
                    </a:lnTo>
                    <a:lnTo>
                      <a:pt x="1297635" y="375920"/>
                    </a:lnTo>
                    <a:lnTo>
                      <a:pt x="1297762" y="373380"/>
                    </a:lnTo>
                    <a:lnTo>
                      <a:pt x="1298232" y="373380"/>
                    </a:lnTo>
                    <a:lnTo>
                      <a:pt x="1448866" y="137160"/>
                    </a:lnTo>
                    <a:lnTo>
                      <a:pt x="1449311" y="135890"/>
                    </a:lnTo>
                    <a:lnTo>
                      <a:pt x="1450695" y="135890"/>
                    </a:lnTo>
                    <a:lnTo>
                      <a:pt x="1451178" y="134620"/>
                    </a:lnTo>
                    <a:lnTo>
                      <a:pt x="1802549" y="134620"/>
                    </a:lnTo>
                    <a:lnTo>
                      <a:pt x="1803120" y="133350"/>
                    </a:lnTo>
                    <a:lnTo>
                      <a:pt x="1803755" y="133350"/>
                    </a:lnTo>
                    <a:lnTo>
                      <a:pt x="1804276" y="132080"/>
                    </a:lnTo>
                    <a:lnTo>
                      <a:pt x="1867357" y="34290"/>
                    </a:lnTo>
                    <a:lnTo>
                      <a:pt x="1867941" y="33020"/>
                    </a:lnTo>
                    <a:lnTo>
                      <a:pt x="1868449" y="31750"/>
                    </a:lnTo>
                    <a:lnTo>
                      <a:pt x="1868893" y="30480"/>
                    </a:lnTo>
                    <a:lnTo>
                      <a:pt x="1869262" y="29210"/>
                    </a:lnTo>
                    <a:lnTo>
                      <a:pt x="1869427" y="29210"/>
                    </a:lnTo>
                    <a:lnTo>
                      <a:pt x="1869681" y="27940"/>
                    </a:lnTo>
                    <a:lnTo>
                      <a:pt x="1869859" y="26670"/>
                    </a:lnTo>
                    <a:lnTo>
                      <a:pt x="1869668" y="21590"/>
                    </a:lnTo>
                    <a:lnTo>
                      <a:pt x="1869414" y="20320"/>
                    </a:lnTo>
                    <a:lnTo>
                      <a:pt x="1869071" y="19050"/>
                    </a:lnTo>
                    <a:lnTo>
                      <a:pt x="1868881" y="19050"/>
                    </a:lnTo>
                    <a:lnTo>
                      <a:pt x="1868436" y="17780"/>
                    </a:lnTo>
                    <a:lnTo>
                      <a:pt x="1867916" y="16510"/>
                    </a:lnTo>
                    <a:lnTo>
                      <a:pt x="1867331" y="15240"/>
                    </a:lnTo>
                    <a:lnTo>
                      <a:pt x="1867014" y="15240"/>
                    </a:lnTo>
                    <a:lnTo>
                      <a:pt x="1866328" y="13970"/>
                    </a:lnTo>
                    <a:lnTo>
                      <a:pt x="1865960" y="13970"/>
                    </a:lnTo>
                    <a:lnTo>
                      <a:pt x="1864766" y="12700"/>
                    </a:lnTo>
                    <a:lnTo>
                      <a:pt x="1864347" y="12700"/>
                    </a:lnTo>
                    <a:lnTo>
                      <a:pt x="1863458" y="11430"/>
                    </a:lnTo>
                    <a:close/>
                  </a:path>
                  <a:path w="2431415" h="511810">
                    <a:moveTo>
                      <a:pt x="1047432" y="433070"/>
                    </a:moveTo>
                    <a:lnTo>
                      <a:pt x="787857" y="433070"/>
                    </a:lnTo>
                    <a:lnTo>
                      <a:pt x="788454" y="434340"/>
                    </a:lnTo>
                    <a:lnTo>
                      <a:pt x="1046302" y="434340"/>
                    </a:lnTo>
                    <a:lnTo>
                      <a:pt x="1047432" y="433070"/>
                    </a:lnTo>
                    <a:close/>
                  </a:path>
                  <a:path w="2431415" h="511810">
                    <a:moveTo>
                      <a:pt x="1058887" y="427990"/>
                    </a:moveTo>
                    <a:lnTo>
                      <a:pt x="785812" y="427990"/>
                    </a:lnTo>
                    <a:lnTo>
                      <a:pt x="785660" y="429260"/>
                    </a:lnTo>
                    <a:lnTo>
                      <a:pt x="785964" y="431800"/>
                    </a:lnTo>
                    <a:lnTo>
                      <a:pt x="786257" y="431800"/>
                    </a:lnTo>
                    <a:lnTo>
                      <a:pt x="786625" y="433070"/>
                    </a:lnTo>
                    <a:lnTo>
                      <a:pt x="1050747" y="433070"/>
                    </a:lnTo>
                    <a:lnTo>
                      <a:pt x="1051826" y="431800"/>
                    </a:lnTo>
                    <a:lnTo>
                      <a:pt x="1053934" y="430530"/>
                    </a:lnTo>
                    <a:lnTo>
                      <a:pt x="1055966" y="430530"/>
                    </a:lnTo>
                    <a:lnTo>
                      <a:pt x="1056970" y="429260"/>
                    </a:lnTo>
                    <a:lnTo>
                      <a:pt x="1057935" y="429260"/>
                    </a:lnTo>
                    <a:lnTo>
                      <a:pt x="1058887" y="427990"/>
                    </a:lnTo>
                    <a:close/>
                  </a:path>
                  <a:path w="2431415" h="511810">
                    <a:moveTo>
                      <a:pt x="1249011" y="134620"/>
                    </a:moveTo>
                    <a:lnTo>
                      <a:pt x="1091425" y="134620"/>
                    </a:lnTo>
                    <a:lnTo>
                      <a:pt x="1091895" y="135890"/>
                    </a:lnTo>
                    <a:lnTo>
                      <a:pt x="1093279" y="135890"/>
                    </a:lnTo>
                    <a:lnTo>
                      <a:pt x="1093724" y="137160"/>
                    </a:lnTo>
                    <a:lnTo>
                      <a:pt x="1094244" y="137160"/>
                    </a:lnTo>
                    <a:lnTo>
                      <a:pt x="1094384" y="138430"/>
                    </a:lnTo>
                    <a:lnTo>
                      <a:pt x="1094536" y="138430"/>
                    </a:lnTo>
                    <a:lnTo>
                      <a:pt x="1094689" y="139700"/>
                    </a:lnTo>
                    <a:lnTo>
                      <a:pt x="1094536" y="140970"/>
                    </a:lnTo>
                    <a:lnTo>
                      <a:pt x="1094384" y="140970"/>
                    </a:lnTo>
                    <a:lnTo>
                      <a:pt x="1094257" y="142240"/>
                    </a:lnTo>
                    <a:lnTo>
                      <a:pt x="1094105" y="142240"/>
                    </a:lnTo>
                    <a:lnTo>
                      <a:pt x="984326" y="313690"/>
                    </a:lnTo>
                    <a:lnTo>
                      <a:pt x="983881" y="314960"/>
                    </a:lnTo>
                    <a:lnTo>
                      <a:pt x="982802" y="314960"/>
                    </a:lnTo>
                    <a:lnTo>
                      <a:pt x="982179" y="316230"/>
                    </a:lnTo>
                    <a:lnTo>
                      <a:pt x="857796" y="316230"/>
                    </a:lnTo>
                    <a:lnTo>
                      <a:pt x="857186" y="317500"/>
                    </a:lnTo>
                    <a:lnTo>
                      <a:pt x="855903" y="317500"/>
                    </a:lnTo>
                    <a:lnTo>
                      <a:pt x="855611" y="318770"/>
                    </a:lnTo>
                    <a:lnTo>
                      <a:pt x="786244" y="426720"/>
                    </a:lnTo>
                    <a:lnTo>
                      <a:pt x="786091" y="427990"/>
                    </a:lnTo>
                    <a:lnTo>
                      <a:pt x="1059815" y="427990"/>
                    </a:lnTo>
                    <a:lnTo>
                      <a:pt x="1060716" y="426720"/>
                    </a:lnTo>
                    <a:lnTo>
                      <a:pt x="1061580" y="425450"/>
                    </a:lnTo>
                    <a:lnTo>
                      <a:pt x="1062431" y="425450"/>
                    </a:lnTo>
                    <a:lnTo>
                      <a:pt x="1063256" y="424180"/>
                    </a:lnTo>
                    <a:lnTo>
                      <a:pt x="1064056" y="424180"/>
                    </a:lnTo>
                    <a:lnTo>
                      <a:pt x="1065555" y="421640"/>
                    </a:lnTo>
                    <a:lnTo>
                      <a:pt x="1066253" y="420370"/>
                    </a:lnTo>
                    <a:lnTo>
                      <a:pt x="1066927" y="420370"/>
                    </a:lnTo>
                    <a:lnTo>
                      <a:pt x="1067562" y="419100"/>
                    </a:lnTo>
                    <a:lnTo>
                      <a:pt x="1249011" y="134620"/>
                    </a:lnTo>
                    <a:close/>
                  </a:path>
                  <a:path w="2431415" h="511810">
                    <a:moveTo>
                      <a:pt x="1755406" y="203200"/>
                    </a:moveTo>
                    <a:lnTo>
                      <a:pt x="1523060" y="203200"/>
                    </a:lnTo>
                    <a:lnTo>
                      <a:pt x="1455991" y="308610"/>
                    </a:lnTo>
                    <a:lnTo>
                      <a:pt x="1455674" y="308610"/>
                    </a:lnTo>
                    <a:lnTo>
                      <a:pt x="1455534" y="309880"/>
                    </a:lnTo>
                    <a:lnTo>
                      <a:pt x="1455381" y="309880"/>
                    </a:lnTo>
                    <a:lnTo>
                      <a:pt x="1455229" y="311150"/>
                    </a:lnTo>
                    <a:lnTo>
                      <a:pt x="1455381" y="312420"/>
                    </a:lnTo>
                    <a:lnTo>
                      <a:pt x="1455547" y="312420"/>
                    </a:lnTo>
                    <a:lnTo>
                      <a:pt x="1455750" y="313690"/>
                    </a:lnTo>
                    <a:lnTo>
                      <a:pt x="1456296" y="313690"/>
                    </a:lnTo>
                    <a:lnTo>
                      <a:pt x="1456766" y="314960"/>
                    </a:lnTo>
                    <a:lnTo>
                      <a:pt x="1457871" y="314960"/>
                    </a:lnTo>
                    <a:lnTo>
                      <a:pt x="1458188" y="316230"/>
                    </a:lnTo>
                    <a:lnTo>
                      <a:pt x="1533474" y="316230"/>
                    </a:lnTo>
                    <a:lnTo>
                      <a:pt x="1534058" y="317500"/>
                    </a:lnTo>
                    <a:lnTo>
                      <a:pt x="1534820" y="317500"/>
                    </a:lnTo>
                    <a:lnTo>
                      <a:pt x="1535239" y="318770"/>
                    </a:lnTo>
                    <a:lnTo>
                      <a:pt x="1535734" y="318770"/>
                    </a:lnTo>
                    <a:lnTo>
                      <a:pt x="1535912" y="320040"/>
                    </a:lnTo>
                    <a:lnTo>
                      <a:pt x="1535976" y="321310"/>
                    </a:lnTo>
                    <a:lnTo>
                      <a:pt x="1535912" y="322580"/>
                    </a:lnTo>
                    <a:lnTo>
                      <a:pt x="1535747" y="322580"/>
                    </a:lnTo>
                    <a:lnTo>
                      <a:pt x="1535353" y="323850"/>
                    </a:lnTo>
                    <a:lnTo>
                      <a:pt x="1500543" y="378460"/>
                    </a:lnTo>
                    <a:lnTo>
                      <a:pt x="1499971" y="378460"/>
                    </a:lnTo>
                    <a:lnTo>
                      <a:pt x="1499717" y="379730"/>
                    </a:lnTo>
                    <a:lnTo>
                      <a:pt x="1646113" y="379730"/>
                    </a:lnTo>
                    <a:lnTo>
                      <a:pt x="1755584" y="208280"/>
                    </a:lnTo>
                    <a:lnTo>
                      <a:pt x="1756029" y="208280"/>
                    </a:lnTo>
                    <a:lnTo>
                      <a:pt x="1756156" y="207010"/>
                    </a:lnTo>
                    <a:lnTo>
                      <a:pt x="1755863" y="204470"/>
                    </a:lnTo>
                    <a:lnTo>
                      <a:pt x="1755571" y="204470"/>
                    </a:lnTo>
                    <a:lnTo>
                      <a:pt x="1755406" y="203200"/>
                    </a:lnTo>
                    <a:close/>
                  </a:path>
                  <a:path w="2431415" h="511810">
                    <a:moveTo>
                      <a:pt x="1753971" y="201930"/>
                    </a:moveTo>
                    <a:lnTo>
                      <a:pt x="1524025" y="201930"/>
                    </a:lnTo>
                    <a:lnTo>
                      <a:pt x="1523758" y="203200"/>
                    </a:lnTo>
                    <a:lnTo>
                      <a:pt x="1754517" y="203200"/>
                    </a:lnTo>
                    <a:lnTo>
                      <a:pt x="1753971" y="201930"/>
                    </a:lnTo>
                    <a:close/>
                  </a:path>
                  <a:path w="2431415" h="511810">
                    <a:moveTo>
                      <a:pt x="754126" y="10160"/>
                    </a:moveTo>
                    <a:lnTo>
                      <a:pt x="308470" y="10160"/>
                    </a:lnTo>
                    <a:lnTo>
                      <a:pt x="305409" y="11430"/>
                    </a:lnTo>
                    <a:lnTo>
                      <a:pt x="754595" y="11430"/>
                    </a:lnTo>
                    <a:lnTo>
                      <a:pt x="754126" y="10160"/>
                    </a:lnTo>
                    <a:close/>
                  </a:path>
                  <a:path w="2431415" h="511810">
                    <a:moveTo>
                      <a:pt x="1308201" y="10160"/>
                    </a:moveTo>
                    <a:lnTo>
                      <a:pt x="863549" y="10160"/>
                    </a:lnTo>
                    <a:lnTo>
                      <a:pt x="860171" y="11430"/>
                    </a:lnTo>
                    <a:lnTo>
                      <a:pt x="1309154" y="11430"/>
                    </a:lnTo>
                    <a:lnTo>
                      <a:pt x="1308201" y="10160"/>
                    </a:lnTo>
                    <a:close/>
                  </a:path>
                  <a:path w="2431415" h="511810">
                    <a:moveTo>
                      <a:pt x="1861540" y="10160"/>
                    </a:moveTo>
                    <a:lnTo>
                      <a:pt x="1417383" y="10160"/>
                    </a:lnTo>
                    <a:lnTo>
                      <a:pt x="1414005" y="11430"/>
                    </a:lnTo>
                    <a:lnTo>
                      <a:pt x="1863001" y="11430"/>
                    </a:lnTo>
                    <a:lnTo>
                      <a:pt x="1861540" y="10160"/>
                    </a:lnTo>
                    <a:close/>
                  </a:path>
                  <a:path w="2431415" h="511810">
                    <a:moveTo>
                      <a:pt x="751065" y="8890"/>
                    </a:moveTo>
                    <a:lnTo>
                      <a:pt x="314617" y="8890"/>
                    </a:lnTo>
                    <a:lnTo>
                      <a:pt x="311531" y="10160"/>
                    </a:lnTo>
                    <a:lnTo>
                      <a:pt x="752119" y="10160"/>
                    </a:lnTo>
                    <a:lnTo>
                      <a:pt x="751065" y="8890"/>
                    </a:lnTo>
                    <a:close/>
                  </a:path>
                  <a:path w="2431415" h="511810">
                    <a:moveTo>
                      <a:pt x="1306156" y="8890"/>
                    </a:moveTo>
                    <a:lnTo>
                      <a:pt x="870369" y="8890"/>
                    </a:lnTo>
                    <a:lnTo>
                      <a:pt x="866952" y="10160"/>
                    </a:lnTo>
                    <a:lnTo>
                      <a:pt x="1306677" y="10160"/>
                    </a:lnTo>
                    <a:lnTo>
                      <a:pt x="1306156" y="8890"/>
                    </a:lnTo>
                    <a:close/>
                  </a:path>
                  <a:path w="2431415" h="511810">
                    <a:moveTo>
                      <a:pt x="1860003" y="8890"/>
                    </a:moveTo>
                    <a:lnTo>
                      <a:pt x="1424203" y="8890"/>
                    </a:lnTo>
                    <a:lnTo>
                      <a:pt x="1420787" y="10160"/>
                    </a:lnTo>
                    <a:lnTo>
                      <a:pt x="1860524" y="10160"/>
                    </a:lnTo>
                    <a:lnTo>
                      <a:pt x="1860003" y="8890"/>
                    </a:lnTo>
                    <a:close/>
                  </a:path>
                  <a:path w="2431415" h="511810">
                    <a:moveTo>
                      <a:pt x="746747" y="7620"/>
                    </a:moveTo>
                    <a:lnTo>
                      <a:pt x="323799" y="7620"/>
                    </a:lnTo>
                    <a:lnTo>
                      <a:pt x="320738" y="8890"/>
                    </a:lnTo>
                    <a:lnTo>
                      <a:pt x="747826" y="8890"/>
                    </a:lnTo>
                    <a:lnTo>
                      <a:pt x="746747" y="7620"/>
                    </a:lnTo>
                    <a:close/>
                  </a:path>
                  <a:path w="2431415" h="511810">
                    <a:moveTo>
                      <a:pt x="1301165" y="7620"/>
                    </a:moveTo>
                    <a:lnTo>
                      <a:pt x="880706" y="7620"/>
                    </a:lnTo>
                    <a:lnTo>
                      <a:pt x="877252" y="8890"/>
                    </a:lnTo>
                    <a:lnTo>
                      <a:pt x="1302308" y="8890"/>
                    </a:lnTo>
                    <a:lnTo>
                      <a:pt x="1301165" y="7620"/>
                    </a:lnTo>
                    <a:close/>
                  </a:path>
                  <a:path w="2431415" h="511810">
                    <a:moveTo>
                      <a:pt x="1855012" y="7620"/>
                    </a:moveTo>
                    <a:lnTo>
                      <a:pt x="1434541" y="7620"/>
                    </a:lnTo>
                    <a:lnTo>
                      <a:pt x="1431086" y="8890"/>
                    </a:lnTo>
                    <a:lnTo>
                      <a:pt x="1856155" y="8890"/>
                    </a:lnTo>
                    <a:lnTo>
                      <a:pt x="1855012" y="7620"/>
                    </a:lnTo>
                    <a:close/>
                  </a:path>
                  <a:path w="2431415" h="511810">
                    <a:moveTo>
                      <a:pt x="1952752" y="2540"/>
                    </a:moveTo>
                    <a:lnTo>
                      <a:pt x="1940623" y="2540"/>
                    </a:lnTo>
                    <a:lnTo>
                      <a:pt x="1940064" y="3810"/>
                    </a:lnTo>
                    <a:lnTo>
                      <a:pt x="1953133" y="3810"/>
                    </a:lnTo>
                    <a:lnTo>
                      <a:pt x="1952752" y="2540"/>
                    </a:lnTo>
                    <a:close/>
                  </a:path>
                  <a:path w="2431415" h="511810">
                    <a:moveTo>
                      <a:pt x="1951418" y="1270"/>
                    </a:moveTo>
                    <a:lnTo>
                      <a:pt x="1942147" y="1270"/>
                    </a:lnTo>
                    <a:lnTo>
                      <a:pt x="1941233" y="2540"/>
                    </a:lnTo>
                    <a:lnTo>
                      <a:pt x="1952117" y="2540"/>
                    </a:lnTo>
                    <a:lnTo>
                      <a:pt x="1951418" y="1270"/>
                    </a:lnTo>
                    <a:close/>
                  </a:path>
                  <a:path w="2431415" h="511810">
                    <a:moveTo>
                      <a:pt x="1948789" y="0"/>
                    </a:moveTo>
                    <a:lnTo>
                      <a:pt x="1944789" y="0"/>
                    </a:lnTo>
                    <a:lnTo>
                      <a:pt x="1944230" y="1270"/>
                    </a:lnTo>
                    <a:lnTo>
                      <a:pt x="1949348" y="1270"/>
                    </a:lnTo>
                    <a:lnTo>
                      <a:pt x="1948789" y="0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 wrap="square" lIns="0" tIns="0" rIns="0" bIns="0" rtlCol="0"/>
              <a:lstStyle/>
              <a:p>
                <a:pPr algn="ctr"/>
                <a:endParaRPr/>
              </a:p>
            </p:txBody>
          </p:sp>
          <p:sp>
            <p:nvSpPr>
              <p:cNvPr id="19" name="Text Box 2">
                <a:hlinkClick r:id="rId2"/>
                <a:extLst>
                  <a:ext uri="{FF2B5EF4-FFF2-40B4-BE49-F238E27FC236}">
                    <a16:creationId xmlns:a16="http://schemas.microsoft.com/office/drawing/2014/main" id="{6A9E0F00-E50C-A006-29A6-0BE474FC9EC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32181" y="6292302"/>
                <a:ext cx="1336862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EUROPOS.GROUP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  <p:sp>
            <p:nvSpPr>
              <p:cNvPr id="20" name="Text Box 2">
                <a:extLst>
                  <a:ext uri="{FF2B5EF4-FFF2-40B4-BE49-F238E27FC236}">
                    <a16:creationId xmlns:a16="http://schemas.microsoft.com/office/drawing/2014/main" id="{B12F77F1-A81A-87ED-40C9-E6F997E01FC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328917" y="6287049"/>
                <a:ext cx="1711455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EUROPOS.RU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</p:grpSp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2C401E73-0E11-24CC-662A-44159978140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6116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EUROPOS.KZ</a:t>
              </a:r>
              <a:endParaRPr lang="x-none" altLang="x-none" sz="1000" dirty="0">
                <a:solidFill>
                  <a:schemeClr val="tx2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9864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корзина, контейнер, Корзина для хранения&#10;&#10;Автоматически созданное описание">
            <a:extLst>
              <a:ext uri="{FF2B5EF4-FFF2-40B4-BE49-F238E27FC236}">
                <a16:creationId xmlns:a16="http://schemas.microsoft.com/office/drawing/2014/main" id="{623DEAF8-9180-FE13-E271-83EAB5545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874" y="-612989"/>
            <a:ext cx="9076323" cy="90763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7DC663-447B-DF08-F90F-08911F0BD63C}"/>
              </a:ext>
            </a:extLst>
          </p:cNvPr>
          <p:cNvSpPr txBox="1"/>
          <p:nvPr/>
        </p:nvSpPr>
        <p:spPr>
          <a:xfrm>
            <a:off x="4040372" y="204293"/>
            <a:ext cx="737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Разнообразие цветовых решений</a:t>
            </a:r>
          </a:p>
        </p:txBody>
      </p:sp>
      <p:sp>
        <p:nvSpPr>
          <p:cNvPr id="13" name="Text Box 2">
            <a:hlinkClick r:id="rId3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3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6734175" y="587237"/>
            <a:ext cx="5457825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object 64">
            <a:extLst>
              <a:ext uri="{FF2B5EF4-FFF2-40B4-BE49-F238E27FC236}">
                <a16:creationId xmlns:a16="http://schemas.microsoft.com/office/drawing/2014/main" id="{4A3919AD-FB44-4EEE-974A-2EF4E388141D}"/>
              </a:ext>
            </a:extLst>
          </p:cNvPr>
          <p:cNvGrpSpPr/>
          <p:nvPr/>
        </p:nvGrpSpPr>
        <p:grpSpPr>
          <a:xfrm>
            <a:off x="6759092" y="5825027"/>
            <a:ext cx="127000" cy="129539"/>
            <a:chOff x="3910645" y="7252286"/>
            <a:chExt cx="127000" cy="129539"/>
          </a:xfrm>
        </p:grpSpPr>
        <p:sp>
          <p:nvSpPr>
            <p:cNvPr id="12" name="object 65">
              <a:extLst>
                <a:ext uri="{FF2B5EF4-FFF2-40B4-BE49-F238E27FC236}">
                  <a16:creationId xmlns:a16="http://schemas.microsoft.com/office/drawing/2014/main" id="{206D9E08-6791-4716-A9C0-BB84AA53120C}"/>
                </a:ext>
              </a:extLst>
            </p:cNvPr>
            <p:cNvSpPr/>
            <p:nvPr/>
          </p:nvSpPr>
          <p:spPr>
            <a:xfrm>
              <a:off x="3973974" y="7252286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38099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66">
              <a:extLst>
                <a:ext uri="{FF2B5EF4-FFF2-40B4-BE49-F238E27FC236}">
                  <a16:creationId xmlns:a16="http://schemas.microsoft.com/office/drawing/2014/main" id="{463FADA9-420E-4D46-9E15-B728E71A2256}"/>
                </a:ext>
              </a:extLst>
            </p:cNvPr>
            <p:cNvSpPr/>
            <p:nvPr/>
          </p:nvSpPr>
          <p:spPr>
            <a:xfrm>
              <a:off x="3910645" y="7271857"/>
              <a:ext cx="127000" cy="109855"/>
            </a:xfrm>
            <a:custGeom>
              <a:avLst/>
              <a:gdLst/>
              <a:ahLst/>
              <a:cxnLst/>
              <a:rect l="l" t="t" r="r" b="b"/>
              <a:pathLst>
                <a:path w="127000" h="109854">
                  <a:moveTo>
                    <a:pt x="126657" y="0"/>
                  </a:moveTo>
                  <a:lnTo>
                    <a:pt x="0" y="0"/>
                  </a:lnTo>
                  <a:lnTo>
                    <a:pt x="63334" y="109664"/>
                  </a:lnTo>
                  <a:lnTo>
                    <a:pt x="126657" y="0"/>
                  </a:lnTo>
                  <a:close/>
                </a:path>
              </a:pathLst>
            </a:custGeom>
            <a:solidFill>
              <a:srgbClr val="8182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258744E-3B3A-46C0-B26C-60D28844B7C2}"/>
              </a:ext>
            </a:extLst>
          </p:cNvPr>
          <p:cNvGrpSpPr/>
          <p:nvPr/>
        </p:nvGrpSpPr>
        <p:grpSpPr>
          <a:xfrm>
            <a:off x="3213100" y="3763833"/>
            <a:ext cx="3612496" cy="2190619"/>
            <a:chOff x="4047064" y="5892619"/>
            <a:chExt cx="3642392" cy="1998258"/>
          </a:xfrm>
        </p:grpSpPr>
        <p:sp>
          <p:nvSpPr>
            <p:cNvPr id="16" name="object 71">
              <a:extLst>
                <a:ext uri="{FF2B5EF4-FFF2-40B4-BE49-F238E27FC236}">
                  <a16:creationId xmlns:a16="http://schemas.microsoft.com/office/drawing/2014/main" id="{2F8B71F9-7C62-4D7B-990F-E58E698E04F3}"/>
                </a:ext>
              </a:extLst>
            </p:cNvPr>
            <p:cNvSpPr/>
            <p:nvPr/>
          </p:nvSpPr>
          <p:spPr>
            <a:xfrm flipV="1">
              <a:off x="4155633" y="5892619"/>
              <a:ext cx="3530819" cy="322679"/>
            </a:xfrm>
            <a:custGeom>
              <a:avLst/>
              <a:gdLst/>
              <a:ahLst/>
              <a:cxnLst/>
              <a:rect l="l" t="t" r="r" b="b"/>
              <a:pathLst>
                <a:path w="1501775">
                  <a:moveTo>
                    <a:pt x="1501190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818285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73">
              <a:extLst>
                <a:ext uri="{FF2B5EF4-FFF2-40B4-BE49-F238E27FC236}">
                  <a16:creationId xmlns:a16="http://schemas.microsoft.com/office/drawing/2014/main" id="{798D9A1E-3840-4F71-A357-80A3C261FEB0}"/>
                </a:ext>
              </a:extLst>
            </p:cNvPr>
            <p:cNvSpPr/>
            <p:nvPr/>
          </p:nvSpPr>
          <p:spPr>
            <a:xfrm flipV="1">
              <a:off x="4047064" y="6106729"/>
              <a:ext cx="217138" cy="217138"/>
            </a:xfrm>
            <a:custGeom>
              <a:avLst/>
              <a:gdLst/>
              <a:ahLst/>
              <a:cxnLst/>
              <a:rect l="l" t="t" r="r" b="b"/>
              <a:pathLst>
                <a:path w="95885" h="95885">
                  <a:moveTo>
                    <a:pt x="47751" y="0"/>
                  </a:moveTo>
                  <a:lnTo>
                    <a:pt x="29167" y="3753"/>
                  </a:lnTo>
                  <a:lnTo>
                    <a:pt x="13989" y="13989"/>
                  </a:lnTo>
                  <a:lnTo>
                    <a:pt x="3753" y="29167"/>
                  </a:lnTo>
                  <a:lnTo>
                    <a:pt x="0" y="47752"/>
                  </a:lnTo>
                  <a:lnTo>
                    <a:pt x="3753" y="66336"/>
                  </a:lnTo>
                  <a:lnTo>
                    <a:pt x="13989" y="81514"/>
                  </a:lnTo>
                  <a:lnTo>
                    <a:pt x="29167" y="91750"/>
                  </a:lnTo>
                  <a:lnTo>
                    <a:pt x="47751" y="95504"/>
                  </a:lnTo>
                  <a:lnTo>
                    <a:pt x="66336" y="91750"/>
                  </a:lnTo>
                  <a:lnTo>
                    <a:pt x="81514" y="81514"/>
                  </a:lnTo>
                  <a:lnTo>
                    <a:pt x="91750" y="66336"/>
                  </a:lnTo>
                  <a:lnTo>
                    <a:pt x="95503" y="47752"/>
                  </a:lnTo>
                  <a:lnTo>
                    <a:pt x="91750" y="29167"/>
                  </a:lnTo>
                  <a:lnTo>
                    <a:pt x="81514" y="13989"/>
                  </a:lnTo>
                  <a:lnTo>
                    <a:pt x="66336" y="3753"/>
                  </a:lnTo>
                  <a:lnTo>
                    <a:pt x="47751" y="0"/>
                  </a:lnTo>
                  <a:close/>
                </a:path>
              </a:pathLst>
            </a:custGeom>
            <a:solidFill>
              <a:srgbClr val="818285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8" name="object 67">
              <a:extLst>
                <a:ext uri="{FF2B5EF4-FFF2-40B4-BE49-F238E27FC236}">
                  <a16:creationId xmlns:a16="http://schemas.microsoft.com/office/drawing/2014/main" id="{EE7B8A04-E80A-4C7E-B078-490FF0A05811}"/>
                </a:ext>
              </a:extLst>
            </p:cNvPr>
            <p:cNvGrpSpPr/>
            <p:nvPr/>
          </p:nvGrpSpPr>
          <p:grpSpPr>
            <a:xfrm>
              <a:off x="7632306" y="6224185"/>
              <a:ext cx="57150" cy="1666692"/>
              <a:chOff x="3935874" y="5982149"/>
              <a:chExt cx="38100" cy="1197612"/>
            </a:xfrm>
          </p:grpSpPr>
          <p:sp>
            <p:nvSpPr>
              <p:cNvPr id="19" name="object 68">
                <a:extLst>
                  <a:ext uri="{FF2B5EF4-FFF2-40B4-BE49-F238E27FC236}">
                    <a16:creationId xmlns:a16="http://schemas.microsoft.com/office/drawing/2014/main" id="{69894258-A5A6-4A85-B9E8-FFB43868DD99}"/>
                  </a:ext>
                </a:extLst>
              </p:cNvPr>
              <p:cNvSpPr/>
              <p:nvPr/>
            </p:nvSpPr>
            <p:spPr>
              <a:xfrm>
                <a:off x="3973974" y="6056453"/>
                <a:ext cx="0" cy="1123308"/>
              </a:xfrm>
              <a:custGeom>
                <a:avLst/>
                <a:gdLst/>
                <a:ahLst/>
                <a:cxnLst/>
                <a:rect l="l" t="t" r="r" b="b"/>
                <a:pathLst>
                  <a:path h="1123315">
                    <a:moveTo>
                      <a:pt x="0" y="1123314"/>
                    </a:moveTo>
                    <a:lnTo>
                      <a:pt x="0" y="0"/>
                    </a:lnTo>
                  </a:path>
                </a:pathLst>
              </a:custGeom>
              <a:ln w="12700">
                <a:solidFill>
                  <a:srgbClr val="818285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69">
                <a:extLst>
                  <a:ext uri="{FF2B5EF4-FFF2-40B4-BE49-F238E27FC236}">
                    <a16:creationId xmlns:a16="http://schemas.microsoft.com/office/drawing/2014/main" id="{B891C6EF-9DD9-40A6-918A-293B8BF5B4BD}"/>
                  </a:ext>
                </a:extLst>
              </p:cNvPr>
              <p:cNvSpPr/>
              <p:nvPr/>
            </p:nvSpPr>
            <p:spPr>
              <a:xfrm>
                <a:off x="3935874" y="5982149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>
                    <a:moveTo>
                      <a:pt x="38100" y="38100"/>
                    </a:moveTo>
                    <a:lnTo>
                      <a:pt x="38100" y="0"/>
                    </a:lnTo>
                    <a:lnTo>
                      <a:pt x="0" y="0"/>
                    </a:lnTo>
                  </a:path>
                </a:pathLst>
              </a:custGeom>
              <a:ln w="12700">
                <a:solidFill>
                  <a:srgbClr val="81828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21" name="object 31">
            <a:extLst>
              <a:ext uri="{FF2B5EF4-FFF2-40B4-BE49-F238E27FC236}">
                <a16:creationId xmlns:a16="http://schemas.microsoft.com/office/drawing/2014/main" id="{FD327F86-EA1C-45AC-B610-8CDA82D8EB4C}"/>
              </a:ext>
            </a:extLst>
          </p:cNvPr>
          <p:cNvSpPr txBox="1"/>
          <p:nvPr/>
        </p:nvSpPr>
        <p:spPr>
          <a:xfrm>
            <a:off x="7356321" y="5284720"/>
            <a:ext cx="3483937" cy="8867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8255" lvl="0" indent="0" algn="l" defTabSz="914400" rtl="0" eaLnBrk="1" fontAlgn="auto" latinLnBrk="0" hangingPunct="1">
              <a:lnSpc>
                <a:spcPct val="100299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-235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Acrom Bold"/>
              </a:rPr>
              <a:t>МЕСТО ДЛЯ</a:t>
            </a:r>
          </a:p>
          <a:p>
            <a:pPr marL="12700" marR="8255" lvl="0" indent="0" algn="l" defTabSz="914400" rtl="0" eaLnBrk="1" fontAlgn="auto" latinLnBrk="0" hangingPunct="1">
              <a:lnSpc>
                <a:spcPct val="100299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-235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Acrom Bold"/>
              </a:rPr>
              <a:t>БРЕНДИРОВАНИЯ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Acrom Bold"/>
            </a:endParaRPr>
          </a:p>
        </p:txBody>
      </p:sp>
      <p:sp>
        <p:nvSpPr>
          <p:cNvPr id="22" name="object 65">
            <a:extLst>
              <a:ext uri="{FF2B5EF4-FFF2-40B4-BE49-F238E27FC236}">
                <a16:creationId xmlns:a16="http://schemas.microsoft.com/office/drawing/2014/main" id="{9E9FD0D8-B13D-419A-A133-C776938BEB65}"/>
              </a:ext>
            </a:extLst>
          </p:cNvPr>
          <p:cNvSpPr txBox="1"/>
          <p:nvPr/>
        </p:nvSpPr>
        <p:spPr>
          <a:xfrm>
            <a:off x="5876478" y="1095908"/>
            <a:ext cx="4280757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Acrom Bold"/>
              </a:rPr>
              <a:t>ПОКУПАТЕЛЬСКАЯ КОРЗИНА</a:t>
            </a:r>
            <a:endParaRPr kumimoji="0" lang="en-US" sz="1800" i="0" u="none" strike="noStrike" kern="1200" cap="none" spc="-50" normalizeH="0" baseline="0" noProof="0" dirty="0">
              <a:ln>
                <a:noFill/>
              </a:ln>
              <a:effectLst/>
              <a:uLnTx/>
              <a:uFillTx/>
              <a:latin typeface="+mj-lt"/>
              <a:cs typeface="Acrom Bold"/>
            </a:endParaRPr>
          </a:p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Acrom Bold"/>
            </a:endParaRPr>
          </a:p>
        </p:txBody>
      </p:sp>
      <p:sp>
        <p:nvSpPr>
          <p:cNvPr id="23" name="object 66">
            <a:extLst>
              <a:ext uri="{FF2B5EF4-FFF2-40B4-BE49-F238E27FC236}">
                <a16:creationId xmlns:a16="http://schemas.microsoft.com/office/drawing/2014/main" id="{F15DCCC4-2499-41AD-85AB-E83DCD4FD6BE}"/>
              </a:ext>
            </a:extLst>
          </p:cNvPr>
          <p:cNvSpPr txBox="1">
            <a:spLocks/>
          </p:cNvSpPr>
          <p:nvPr/>
        </p:nvSpPr>
        <p:spPr>
          <a:xfrm>
            <a:off x="7539449" y="1356519"/>
            <a:ext cx="27883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b="1" dirty="0"/>
              <a:t>TANGO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426ABC2-9A91-A1CD-6F08-364E37FCA6EE}"/>
              </a:ext>
            </a:extLst>
          </p:cNvPr>
          <p:cNvGrpSpPr/>
          <p:nvPr/>
        </p:nvGrpSpPr>
        <p:grpSpPr>
          <a:xfrm>
            <a:off x="730493" y="6324472"/>
            <a:ext cx="10517006" cy="244865"/>
            <a:chOff x="832181" y="6287049"/>
            <a:chExt cx="10517006" cy="244865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C46FC5F0-696C-B600-BF30-E81AB7AB6045}"/>
                </a:ext>
              </a:extLst>
            </p:cNvPr>
            <p:cNvGrpSpPr/>
            <p:nvPr/>
          </p:nvGrpSpPr>
          <p:grpSpPr>
            <a:xfrm>
              <a:off x="832181" y="6287049"/>
              <a:ext cx="10517006" cy="244865"/>
              <a:chOff x="832181" y="6287049"/>
              <a:chExt cx="10517006" cy="244865"/>
            </a:xfrm>
          </p:grpSpPr>
          <p:sp>
            <p:nvSpPr>
              <p:cNvPr id="24" name="object 4">
                <a:extLst>
                  <a:ext uri="{FF2B5EF4-FFF2-40B4-BE49-F238E27FC236}">
                    <a16:creationId xmlns:a16="http://schemas.microsoft.com/office/drawing/2014/main" id="{8A670C43-EE14-AFB3-529A-32088E7B1745}"/>
                  </a:ext>
                </a:extLst>
              </p:cNvPr>
              <p:cNvSpPr/>
              <p:nvPr/>
            </p:nvSpPr>
            <p:spPr>
              <a:xfrm>
                <a:off x="10512870" y="6355871"/>
                <a:ext cx="836317" cy="176043"/>
              </a:xfrm>
              <a:custGeom>
                <a:avLst/>
                <a:gdLst/>
                <a:ahLst/>
                <a:cxnLst/>
                <a:rect l="l" t="t" r="r" b="b"/>
                <a:pathLst>
                  <a:path w="2431415" h="511810">
                    <a:moveTo>
                      <a:pt x="2099118" y="393700"/>
                    </a:moveTo>
                    <a:lnTo>
                      <a:pt x="1901494" y="393700"/>
                    </a:lnTo>
                    <a:lnTo>
                      <a:pt x="1902599" y="394970"/>
                    </a:lnTo>
                    <a:lnTo>
                      <a:pt x="1905812" y="394970"/>
                    </a:lnTo>
                    <a:lnTo>
                      <a:pt x="1906854" y="396240"/>
                    </a:lnTo>
                    <a:lnTo>
                      <a:pt x="1907882" y="396240"/>
                    </a:lnTo>
                    <a:lnTo>
                      <a:pt x="1908898" y="397510"/>
                    </a:lnTo>
                    <a:lnTo>
                      <a:pt x="2127719" y="511810"/>
                    </a:lnTo>
                    <a:lnTo>
                      <a:pt x="2135695" y="511810"/>
                    </a:lnTo>
                    <a:lnTo>
                      <a:pt x="2136406" y="510540"/>
                    </a:lnTo>
                    <a:lnTo>
                      <a:pt x="2137270" y="510540"/>
                    </a:lnTo>
                    <a:lnTo>
                      <a:pt x="2137841" y="509270"/>
                    </a:lnTo>
                    <a:lnTo>
                      <a:pt x="2138349" y="509270"/>
                    </a:lnTo>
                    <a:lnTo>
                      <a:pt x="2138781" y="508000"/>
                    </a:lnTo>
                    <a:lnTo>
                      <a:pt x="2139022" y="508000"/>
                    </a:lnTo>
                    <a:lnTo>
                      <a:pt x="2139226" y="506730"/>
                    </a:lnTo>
                    <a:lnTo>
                      <a:pt x="2139391" y="506730"/>
                    </a:lnTo>
                    <a:lnTo>
                      <a:pt x="2139569" y="505460"/>
                    </a:lnTo>
                    <a:lnTo>
                      <a:pt x="2139416" y="501650"/>
                    </a:lnTo>
                    <a:lnTo>
                      <a:pt x="2139251" y="501650"/>
                    </a:lnTo>
                    <a:lnTo>
                      <a:pt x="2099118" y="393700"/>
                    </a:lnTo>
                    <a:close/>
                  </a:path>
                  <a:path w="2431415" h="511810">
                    <a:moveTo>
                      <a:pt x="1634756" y="509270"/>
                    </a:moveTo>
                    <a:lnTo>
                      <a:pt x="1628533" y="509270"/>
                    </a:lnTo>
                    <a:lnTo>
                      <a:pt x="1629067" y="510540"/>
                    </a:lnTo>
                    <a:lnTo>
                      <a:pt x="1634210" y="510540"/>
                    </a:lnTo>
                    <a:lnTo>
                      <a:pt x="1634756" y="509270"/>
                    </a:lnTo>
                    <a:close/>
                  </a:path>
                  <a:path w="2431415" h="511810">
                    <a:moveTo>
                      <a:pt x="1953666" y="3810"/>
                    </a:moveTo>
                    <a:lnTo>
                      <a:pt x="1939747" y="3810"/>
                    </a:lnTo>
                    <a:lnTo>
                      <a:pt x="1624596" y="497840"/>
                    </a:lnTo>
                    <a:lnTo>
                      <a:pt x="1624190" y="499110"/>
                    </a:lnTo>
                    <a:lnTo>
                      <a:pt x="1623783" y="499110"/>
                    </a:lnTo>
                    <a:lnTo>
                      <a:pt x="1623637" y="500380"/>
                    </a:lnTo>
                    <a:lnTo>
                      <a:pt x="1623574" y="502920"/>
                    </a:lnTo>
                    <a:lnTo>
                      <a:pt x="1623656" y="504190"/>
                    </a:lnTo>
                    <a:lnTo>
                      <a:pt x="1623809" y="504190"/>
                    </a:lnTo>
                    <a:lnTo>
                      <a:pt x="1623999" y="505460"/>
                    </a:lnTo>
                    <a:lnTo>
                      <a:pt x="1624355" y="505460"/>
                    </a:lnTo>
                    <a:lnTo>
                      <a:pt x="1624952" y="506730"/>
                    </a:lnTo>
                    <a:lnTo>
                      <a:pt x="1625307" y="508000"/>
                    </a:lnTo>
                    <a:lnTo>
                      <a:pt x="1626323" y="508000"/>
                    </a:lnTo>
                    <a:lnTo>
                      <a:pt x="1627009" y="509270"/>
                    </a:lnTo>
                    <a:lnTo>
                      <a:pt x="1635290" y="509270"/>
                    </a:lnTo>
                    <a:lnTo>
                      <a:pt x="1879333" y="396240"/>
                    </a:lnTo>
                    <a:lnTo>
                      <a:pt x="1880374" y="396240"/>
                    </a:lnTo>
                    <a:lnTo>
                      <a:pt x="1881428" y="394970"/>
                    </a:lnTo>
                    <a:lnTo>
                      <a:pt x="1884667" y="394970"/>
                    </a:lnTo>
                    <a:lnTo>
                      <a:pt x="1885759" y="393700"/>
                    </a:lnTo>
                    <a:lnTo>
                      <a:pt x="2099118" y="393700"/>
                    </a:lnTo>
                    <a:lnTo>
                      <a:pt x="2072678" y="322580"/>
                    </a:lnTo>
                    <a:lnTo>
                      <a:pt x="2072347" y="321310"/>
                    </a:lnTo>
                    <a:lnTo>
                      <a:pt x="2072220" y="321310"/>
                    </a:lnTo>
                    <a:lnTo>
                      <a:pt x="2072005" y="320040"/>
                    </a:lnTo>
                    <a:lnTo>
                      <a:pt x="2072055" y="314960"/>
                    </a:lnTo>
                    <a:lnTo>
                      <a:pt x="2072144" y="313690"/>
                    </a:lnTo>
                    <a:lnTo>
                      <a:pt x="2072589" y="312420"/>
                    </a:lnTo>
                    <a:lnTo>
                      <a:pt x="2072970" y="311150"/>
                    </a:lnTo>
                    <a:lnTo>
                      <a:pt x="2073427" y="309880"/>
                    </a:lnTo>
                    <a:lnTo>
                      <a:pt x="2073681" y="309880"/>
                    </a:lnTo>
                    <a:lnTo>
                      <a:pt x="2074240" y="308610"/>
                    </a:lnTo>
                    <a:lnTo>
                      <a:pt x="2074887" y="307340"/>
                    </a:lnTo>
                    <a:lnTo>
                      <a:pt x="2075586" y="307340"/>
                    </a:lnTo>
                    <a:lnTo>
                      <a:pt x="2075954" y="306070"/>
                    </a:lnTo>
                    <a:lnTo>
                      <a:pt x="2076348" y="306070"/>
                    </a:lnTo>
                    <a:lnTo>
                      <a:pt x="2077161" y="304800"/>
                    </a:lnTo>
                    <a:lnTo>
                      <a:pt x="2078037" y="304800"/>
                    </a:lnTo>
                    <a:lnTo>
                      <a:pt x="2078964" y="303530"/>
                    </a:lnTo>
                    <a:lnTo>
                      <a:pt x="2079942" y="303530"/>
                    </a:lnTo>
                    <a:lnTo>
                      <a:pt x="2080958" y="302260"/>
                    </a:lnTo>
                    <a:lnTo>
                      <a:pt x="2427300" y="142240"/>
                    </a:lnTo>
                    <a:lnTo>
                      <a:pt x="2428265" y="140970"/>
                    </a:lnTo>
                    <a:lnTo>
                      <a:pt x="2428938" y="140970"/>
                    </a:lnTo>
                    <a:lnTo>
                      <a:pt x="2429548" y="139700"/>
                    </a:lnTo>
                    <a:lnTo>
                      <a:pt x="2430081" y="139700"/>
                    </a:lnTo>
                    <a:lnTo>
                      <a:pt x="2430399" y="138430"/>
                    </a:lnTo>
                    <a:lnTo>
                      <a:pt x="2430678" y="138430"/>
                    </a:lnTo>
                    <a:lnTo>
                      <a:pt x="2430919" y="137160"/>
                    </a:lnTo>
                    <a:lnTo>
                      <a:pt x="2431313" y="137160"/>
                    </a:lnTo>
                    <a:lnTo>
                      <a:pt x="2431338" y="132080"/>
                    </a:lnTo>
                    <a:lnTo>
                      <a:pt x="2431186" y="132080"/>
                    </a:lnTo>
                    <a:lnTo>
                      <a:pt x="2430983" y="130810"/>
                    </a:lnTo>
                    <a:lnTo>
                      <a:pt x="2430602" y="130810"/>
                    </a:lnTo>
                    <a:lnTo>
                      <a:pt x="2430322" y="129540"/>
                    </a:lnTo>
                    <a:lnTo>
                      <a:pt x="2429814" y="129540"/>
                    </a:lnTo>
                    <a:lnTo>
                      <a:pt x="2429243" y="128270"/>
                    </a:lnTo>
                    <a:lnTo>
                      <a:pt x="2428608" y="128270"/>
                    </a:lnTo>
                    <a:lnTo>
                      <a:pt x="2427668" y="127000"/>
                    </a:lnTo>
                    <a:lnTo>
                      <a:pt x="2426106" y="127000"/>
                    </a:lnTo>
                    <a:lnTo>
                      <a:pt x="2424988" y="125730"/>
                    </a:lnTo>
                    <a:lnTo>
                      <a:pt x="2005863" y="125730"/>
                    </a:lnTo>
                    <a:lnTo>
                      <a:pt x="2004771" y="124460"/>
                    </a:lnTo>
                    <a:lnTo>
                      <a:pt x="2003196" y="124460"/>
                    </a:lnTo>
                    <a:lnTo>
                      <a:pt x="2002688" y="123190"/>
                    </a:lnTo>
                    <a:lnTo>
                      <a:pt x="2001697" y="123190"/>
                    </a:lnTo>
                    <a:lnTo>
                      <a:pt x="2000758" y="121920"/>
                    </a:lnTo>
                    <a:lnTo>
                      <a:pt x="1999449" y="121920"/>
                    </a:lnTo>
                    <a:lnTo>
                      <a:pt x="1998637" y="120650"/>
                    </a:lnTo>
                    <a:lnTo>
                      <a:pt x="1998256" y="120650"/>
                    </a:lnTo>
                    <a:lnTo>
                      <a:pt x="1997202" y="118110"/>
                    </a:lnTo>
                    <a:lnTo>
                      <a:pt x="1996884" y="118110"/>
                    </a:lnTo>
                    <a:lnTo>
                      <a:pt x="1996300" y="116840"/>
                    </a:lnTo>
                    <a:lnTo>
                      <a:pt x="1996033" y="116840"/>
                    </a:lnTo>
                    <a:lnTo>
                      <a:pt x="1954593" y="5080"/>
                    </a:lnTo>
                    <a:lnTo>
                      <a:pt x="1954250" y="5080"/>
                    </a:lnTo>
                    <a:lnTo>
                      <a:pt x="1953666" y="3810"/>
                    </a:lnTo>
                    <a:close/>
                  </a:path>
                  <a:path w="2431415" h="511810">
                    <a:moveTo>
                      <a:pt x="444957" y="502920"/>
                    </a:moveTo>
                    <a:lnTo>
                      <a:pt x="45097" y="502920"/>
                    </a:lnTo>
                    <a:lnTo>
                      <a:pt x="48336" y="504190"/>
                    </a:lnTo>
                    <a:lnTo>
                      <a:pt x="444957" y="502920"/>
                    </a:lnTo>
                    <a:close/>
                  </a:path>
                  <a:path w="2431415" h="511810">
                    <a:moveTo>
                      <a:pt x="615670" y="502920"/>
                    </a:moveTo>
                    <a:lnTo>
                      <a:pt x="520611" y="502920"/>
                    </a:lnTo>
                    <a:lnTo>
                      <a:pt x="521271" y="504190"/>
                    </a:lnTo>
                    <a:lnTo>
                      <a:pt x="612216" y="504190"/>
                    </a:lnTo>
                    <a:lnTo>
                      <a:pt x="615670" y="502920"/>
                    </a:lnTo>
                    <a:close/>
                  </a:path>
                  <a:path w="2431415" h="511810">
                    <a:moveTo>
                      <a:pt x="1552511" y="502920"/>
                    </a:moveTo>
                    <a:lnTo>
                      <a:pt x="1152918" y="502920"/>
                    </a:lnTo>
                    <a:lnTo>
                      <a:pt x="1154645" y="504190"/>
                    </a:lnTo>
                    <a:lnTo>
                      <a:pt x="1552511" y="502920"/>
                    </a:lnTo>
                    <a:close/>
                  </a:path>
                  <a:path w="2431415" h="511810">
                    <a:moveTo>
                      <a:pt x="451078" y="501650"/>
                    </a:moveTo>
                    <a:lnTo>
                      <a:pt x="36956" y="501650"/>
                    </a:lnTo>
                    <a:lnTo>
                      <a:pt x="38569" y="502920"/>
                    </a:lnTo>
                    <a:lnTo>
                      <a:pt x="449046" y="502920"/>
                    </a:lnTo>
                    <a:lnTo>
                      <a:pt x="451078" y="501650"/>
                    </a:lnTo>
                    <a:close/>
                  </a:path>
                  <a:path w="2431415" h="511810">
                    <a:moveTo>
                      <a:pt x="625970" y="501650"/>
                    </a:moveTo>
                    <a:lnTo>
                      <a:pt x="518426" y="501650"/>
                    </a:lnTo>
                    <a:lnTo>
                      <a:pt x="518934" y="502920"/>
                    </a:lnTo>
                    <a:lnTo>
                      <a:pt x="622554" y="502920"/>
                    </a:lnTo>
                    <a:lnTo>
                      <a:pt x="625970" y="501650"/>
                    </a:lnTo>
                    <a:close/>
                  </a:path>
                  <a:path w="2431415" h="511810">
                    <a:moveTo>
                      <a:pt x="1559280" y="501650"/>
                    </a:moveTo>
                    <a:lnTo>
                      <a:pt x="1146124" y="501650"/>
                    </a:lnTo>
                    <a:lnTo>
                      <a:pt x="1147813" y="502920"/>
                    </a:lnTo>
                    <a:lnTo>
                      <a:pt x="1558175" y="502920"/>
                    </a:lnTo>
                    <a:lnTo>
                      <a:pt x="1559280" y="501650"/>
                    </a:lnTo>
                    <a:close/>
                  </a:path>
                  <a:path w="2431415" h="511810">
                    <a:moveTo>
                      <a:pt x="454063" y="500380"/>
                    </a:moveTo>
                    <a:lnTo>
                      <a:pt x="33718" y="500380"/>
                    </a:lnTo>
                    <a:lnTo>
                      <a:pt x="35331" y="501650"/>
                    </a:lnTo>
                    <a:lnTo>
                      <a:pt x="453072" y="501650"/>
                    </a:lnTo>
                    <a:lnTo>
                      <a:pt x="454063" y="500380"/>
                    </a:lnTo>
                    <a:close/>
                  </a:path>
                  <a:path w="2431415" h="511810">
                    <a:moveTo>
                      <a:pt x="632752" y="500380"/>
                    </a:moveTo>
                    <a:lnTo>
                      <a:pt x="517461" y="500380"/>
                    </a:lnTo>
                    <a:lnTo>
                      <a:pt x="517613" y="501650"/>
                    </a:lnTo>
                    <a:lnTo>
                      <a:pt x="629373" y="501650"/>
                    </a:lnTo>
                    <a:lnTo>
                      <a:pt x="632752" y="500380"/>
                    </a:lnTo>
                    <a:close/>
                  </a:path>
                  <a:path w="2431415" h="511810">
                    <a:moveTo>
                      <a:pt x="1562506" y="500380"/>
                    </a:moveTo>
                    <a:lnTo>
                      <a:pt x="1141171" y="500380"/>
                    </a:lnTo>
                    <a:lnTo>
                      <a:pt x="1142796" y="501650"/>
                    </a:lnTo>
                    <a:lnTo>
                      <a:pt x="1561439" y="501650"/>
                    </a:lnTo>
                    <a:lnTo>
                      <a:pt x="1562506" y="500380"/>
                    </a:lnTo>
                    <a:close/>
                  </a:path>
                  <a:path w="2431415" h="511810">
                    <a:moveTo>
                      <a:pt x="755510" y="11430"/>
                    </a:moveTo>
                    <a:lnTo>
                      <a:pt x="302361" y="11430"/>
                    </a:lnTo>
                    <a:lnTo>
                      <a:pt x="293319" y="15240"/>
                    </a:lnTo>
                    <a:lnTo>
                      <a:pt x="287451" y="17780"/>
                    </a:lnTo>
                    <a:lnTo>
                      <a:pt x="281736" y="20320"/>
                    </a:lnTo>
                    <a:lnTo>
                      <a:pt x="278942" y="21590"/>
                    </a:lnTo>
                    <a:lnTo>
                      <a:pt x="276212" y="24130"/>
                    </a:lnTo>
                    <a:lnTo>
                      <a:pt x="270929" y="26670"/>
                    </a:lnTo>
                    <a:lnTo>
                      <a:pt x="268389" y="29210"/>
                    </a:lnTo>
                    <a:lnTo>
                      <a:pt x="265912" y="31750"/>
                    </a:lnTo>
                    <a:lnTo>
                      <a:pt x="263499" y="33020"/>
                    </a:lnTo>
                    <a:lnTo>
                      <a:pt x="261162" y="35560"/>
                    </a:lnTo>
                    <a:lnTo>
                      <a:pt x="258914" y="38100"/>
                    </a:lnTo>
                    <a:lnTo>
                      <a:pt x="256743" y="39370"/>
                    </a:lnTo>
                    <a:lnTo>
                      <a:pt x="7746" y="426720"/>
                    </a:lnTo>
                    <a:lnTo>
                      <a:pt x="6096" y="429260"/>
                    </a:lnTo>
                    <a:lnTo>
                      <a:pt x="5334" y="430530"/>
                    </a:lnTo>
                    <a:lnTo>
                      <a:pt x="4622" y="431800"/>
                    </a:lnTo>
                    <a:lnTo>
                      <a:pt x="3937" y="434340"/>
                    </a:lnTo>
                    <a:lnTo>
                      <a:pt x="3314" y="435610"/>
                    </a:lnTo>
                    <a:lnTo>
                      <a:pt x="2730" y="436880"/>
                    </a:lnTo>
                    <a:lnTo>
                      <a:pt x="2197" y="438150"/>
                    </a:lnTo>
                    <a:lnTo>
                      <a:pt x="1714" y="440690"/>
                    </a:lnTo>
                    <a:lnTo>
                      <a:pt x="1295" y="441960"/>
                    </a:lnTo>
                    <a:lnTo>
                      <a:pt x="914" y="443230"/>
                    </a:lnTo>
                    <a:lnTo>
                      <a:pt x="596" y="445770"/>
                    </a:lnTo>
                    <a:lnTo>
                      <a:pt x="342" y="447040"/>
                    </a:lnTo>
                    <a:lnTo>
                      <a:pt x="139" y="448310"/>
                    </a:lnTo>
                    <a:lnTo>
                      <a:pt x="63" y="449580"/>
                    </a:lnTo>
                    <a:lnTo>
                      <a:pt x="0" y="457200"/>
                    </a:lnTo>
                    <a:lnTo>
                      <a:pt x="139" y="458470"/>
                    </a:lnTo>
                    <a:lnTo>
                      <a:pt x="342" y="461010"/>
                    </a:lnTo>
                    <a:lnTo>
                      <a:pt x="609" y="462280"/>
                    </a:lnTo>
                    <a:lnTo>
                      <a:pt x="927" y="463550"/>
                    </a:lnTo>
                    <a:lnTo>
                      <a:pt x="1295" y="466090"/>
                    </a:lnTo>
                    <a:lnTo>
                      <a:pt x="1727" y="467360"/>
                    </a:lnTo>
                    <a:lnTo>
                      <a:pt x="2197" y="468630"/>
                    </a:lnTo>
                    <a:lnTo>
                      <a:pt x="2730" y="469900"/>
                    </a:lnTo>
                    <a:lnTo>
                      <a:pt x="3302" y="472440"/>
                    </a:lnTo>
                    <a:lnTo>
                      <a:pt x="10502" y="483870"/>
                    </a:lnTo>
                    <a:lnTo>
                      <a:pt x="11556" y="486410"/>
                    </a:lnTo>
                    <a:lnTo>
                      <a:pt x="12649" y="486410"/>
                    </a:lnTo>
                    <a:lnTo>
                      <a:pt x="13792" y="487680"/>
                    </a:lnTo>
                    <a:lnTo>
                      <a:pt x="14973" y="488950"/>
                    </a:lnTo>
                    <a:lnTo>
                      <a:pt x="16205" y="490220"/>
                    </a:lnTo>
                    <a:lnTo>
                      <a:pt x="17475" y="491490"/>
                    </a:lnTo>
                    <a:lnTo>
                      <a:pt x="18796" y="492760"/>
                    </a:lnTo>
                    <a:lnTo>
                      <a:pt x="21539" y="495300"/>
                    </a:lnTo>
                    <a:lnTo>
                      <a:pt x="22974" y="495300"/>
                    </a:lnTo>
                    <a:lnTo>
                      <a:pt x="25920" y="497840"/>
                    </a:lnTo>
                    <a:lnTo>
                      <a:pt x="27431" y="497840"/>
                    </a:lnTo>
                    <a:lnTo>
                      <a:pt x="30543" y="500380"/>
                    </a:lnTo>
                    <a:lnTo>
                      <a:pt x="455993" y="500380"/>
                    </a:lnTo>
                    <a:lnTo>
                      <a:pt x="456933" y="499110"/>
                    </a:lnTo>
                    <a:lnTo>
                      <a:pt x="458787" y="499110"/>
                    </a:lnTo>
                    <a:lnTo>
                      <a:pt x="460540" y="497840"/>
                    </a:lnTo>
                    <a:lnTo>
                      <a:pt x="461391" y="496570"/>
                    </a:lnTo>
                    <a:lnTo>
                      <a:pt x="462216" y="496570"/>
                    </a:lnTo>
                    <a:lnTo>
                      <a:pt x="463016" y="495300"/>
                    </a:lnTo>
                    <a:lnTo>
                      <a:pt x="464553" y="494030"/>
                    </a:lnTo>
                    <a:lnTo>
                      <a:pt x="465277" y="492760"/>
                    </a:lnTo>
                    <a:lnTo>
                      <a:pt x="465975" y="492760"/>
                    </a:lnTo>
                    <a:lnTo>
                      <a:pt x="467283" y="490220"/>
                    </a:lnTo>
                    <a:lnTo>
                      <a:pt x="467893" y="490220"/>
                    </a:lnTo>
                    <a:lnTo>
                      <a:pt x="469036" y="487680"/>
                    </a:lnTo>
                    <a:lnTo>
                      <a:pt x="533107" y="387350"/>
                    </a:lnTo>
                    <a:lnTo>
                      <a:pt x="533438" y="387350"/>
                    </a:lnTo>
                    <a:lnTo>
                      <a:pt x="533730" y="386080"/>
                    </a:lnTo>
                    <a:lnTo>
                      <a:pt x="533857" y="386080"/>
                    </a:lnTo>
                    <a:lnTo>
                      <a:pt x="533717" y="383540"/>
                    </a:lnTo>
                    <a:lnTo>
                      <a:pt x="533438" y="383540"/>
                    </a:lnTo>
                    <a:lnTo>
                      <a:pt x="533107" y="382270"/>
                    </a:lnTo>
                    <a:lnTo>
                      <a:pt x="532587" y="382270"/>
                    </a:lnTo>
                    <a:lnTo>
                      <a:pt x="532345" y="381000"/>
                    </a:lnTo>
                    <a:lnTo>
                      <a:pt x="530123" y="381000"/>
                    </a:lnTo>
                    <a:lnTo>
                      <a:pt x="529272" y="379730"/>
                    </a:lnTo>
                    <a:lnTo>
                      <a:pt x="190601" y="379730"/>
                    </a:lnTo>
                    <a:lnTo>
                      <a:pt x="190055" y="378460"/>
                    </a:lnTo>
                    <a:lnTo>
                      <a:pt x="189369" y="378460"/>
                    </a:lnTo>
                    <a:lnTo>
                      <a:pt x="189001" y="377190"/>
                    </a:lnTo>
                    <a:lnTo>
                      <a:pt x="188658" y="377190"/>
                    </a:lnTo>
                    <a:lnTo>
                      <a:pt x="188518" y="375920"/>
                    </a:lnTo>
                    <a:lnTo>
                      <a:pt x="188391" y="375920"/>
                    </a:lnTo>
                    <a:lnTo>
                      <a:pt x="188709" y="373380"/>
                    </a:lnTo>
                    <a:lnTo>
                      <a:pt x="188912" y="373380"/>
                    </a:lnTo>
                    <a:lnTo>
                      <a:pt x="189166" y="372110"/>
                    </a:lnTo>
                    <a:lnTo>
                      <a:pt x="228866" y="309880"/>
                    </a:lnTo>
                    <a:lnTo>
                      <a:pt x="229958" y="309880"/>
                    </a:lnTo>
                    <a:lnTo>
                      <a:pt x="230543" y="308610"/>
                    </a:lnTo>
                    <a:lnTo>
                      <a:pt x="582777" y="308610"/>
                    </a:lnTo>
                    <a:lnTo>
                      <a:pt x="583552" y="307340"/>
                    </a:lnTo>
                    <a:lnTo>
                      <a:pt x="584758" y="307340"/>
                    </a:lnTo>
                    <a:lnTo>
                      <a:pt x="584974" y="306070"/>
                    </a:lnTo>
                    <a:lnTo>
                      <a:pt x="585279" y="306070"/>
                    </a:lnTo>
                    <a:lnTo>
                      <a:pt x="642531" y="215900"/>
                    </a:lnTo>
                    <a:lnTo>
                      <a:pt x="642975" y="215900"/>
                    </a:lnTo>
                    <a:lnTo>
                      <a:pt x="643102" y="214630"/>
                    </a:lnTo>
                    <a:lnTo>
                      <a:pt x="642810" y="212090"/>
                    </a:lnTo>
                    <a:lnTo>
                      <a:pt x="642531" y="212090"/>
                    </a:lnTo>
                    <a:lnTo>
                      <a:pt x="642353" y="210820"/>
                    </a:lnTo>
                    <a:lnTo>
                      <a:pt x="641718" y="210820"/>
                    </a:lnTo>
                    <a:lnTo>
                      <a:pt x="641197" y="209550"/>
                    </a:lnTo>
                    <a:lnTo>
                      <a:pt x="301396" y="209550"/>
                    </a:lnTo>
                    <a:lnTo>
                      <a:pt x="300913" y="208280"/>
                    </a:lnTo>
                    <a:lnTo>
                      <a:pt x="299173" y="208280"/>
                    </a:lnTo>
                    <a:lnTo>
                      <a:pt x="298932" y="207010"/>
                    </a:lnTo>
                    <a:lnTo>
                      <a:pt x="298323" y="207010"/>
                    </a:lnTo>
                    <a:lnTo>
                      <a:pt x="298018" y="205740"/>
                    </a:lnTo>
                    <a:lnTo>
                      <a:pt x="297764" y="205740"/>
                    </a:lnTo>
                    <a:lnTo>
                      <a:pt x="297891" y="203200"/>
                    </a:lnTo>
                    <a:lnTo>
                      <a:pt x="298157" y="201930"/>
                    </a:lnTo>
                    <a:lnTo>
                      <a:pt x="298411" y="201930"/>
                    </a:lnTo>
                    <a:lnTo>
                      <a:pt x="339712" y="137160"/>
                    </a:lnTo>
                    <a:lnTo>
                      <a:pt x="340156" y="135890"/>
                    </a:lnTo>
                    <a:lnTo>
                      <a:pt x="341541" y="135890"/>
                    </a:lnTo>
                    <a:lnTo>
                      <a:pt x="342011" y="134620"/>
                    </a:lnTo>
                    <a:lnTo>
                      <a:pt x="694397" y="134620"/>
                    </a:lnTo>
                    <a:lnTo>
                      <a:pt x="694969" y="133350"/>
                    </a:lnTo>
                    <a:lnTo>
                      <a:pt x="695706" y="133350"/>
                    </a:lnTo>
                    <a:lnTo>
                      <a:pt x="696112" y="132080"/>
                    </a:lnTo>
                    <a:lnTo>
                      <a:pt x="759472" y="33020"/>
                    </a:lnTo>
                    <a:lnTo>
                      <a:pt x="759993" y="31750"/>
                    </a:lnTo>
                    <a:lnTo>
                      <a:pt x="760463" y="31750"/>
                    </a:lnTo>
                    <a:lnTo>
                      <a:pt x="760869" y="30480"/>
                    </a:lnTo>
                    <a:lnTo>
                      <a:pt x="761047" y="29210"/>
                    </a:lnTo>
                    <a:lnTo>
                      <a:pt x="761339" y="29210"/>
                    </a:lnTo>
                    <a:lnTo>
                      <a:pt x="761466" y="27940"/>
                    </a:lnTo>
                    <a:lnTo>
                      <a:pt x="761657" y="26670"/>
                    </a:lnTo>
                    <a:lnTo>
                      <a:pt x="761657" y="22860"/>
                    </a:lnTo>
                    <a:lnTo>
                      <a:pt x="761466" y="21590"/>
                    </a:lnTo>
                    <a:lnTo>
                      <a:pt x="761199" y="20320"/>
                    </a:lnTo>
                    <a:lnTo>
                      <a:pt x="760869" y="19050"/>
                    </a:lnTo>
                    <a:lnTo>
                      <a:pt x="760247" y="17780"/>
                    </a:lnTo>
                    <a:lnTo>
                      <a:pt x="759764" y="16510"/>
                    </a:lnTo>
                    <a:lnTo>
                      <a:pt x="759218" y="15240"/>
                    </a:lnTo>
                    <a:lnTo>
                      <a:pt x="758609" y="15240"/>
                    </a:lnTo>
                    <a:lnTo>
                      <a:pt x="757923" y="13970"/>
                    </a:lnTo>
                    <a:lnTo>
                      <a:pt x="757186" y="12700"/>
                    </a:lnTo>
                    <a:lnTo>
                      <a:pt x="756373" y="12700"/>
                    </a:lnTo>
                    <a:lnTo>
                      <a:pt x="755510" y="11430"/>
                    </a:lnTo>
                    <a:close/>
                  </a:path>
                  <a:path w="2431415" h="511810">
                    <a:moveTo>
                      <a:pt x="1310068" y="11430"/>
                    </a:moveTo>
                    <a:lnTo>
                      <a:pt x="856830" y="11430"/>
                    </a:lnTo>
                    <a:lnTo>
                      <a:pt x="843813" y="16510"/>
                    </a:lnTo>
                    <a:lnTo>
                      <a:pt x="837577" y="19050"/>
                    </a:lnTo>
                    <a:lnTo>
                      <a:pt x="834542" y="21590"/>
                    </a:lnTo>
                    <a:lnTo>
                      <a:pt x="831557" y="22860"/>
                    </a:lnTo>
                    <a:lnTo>
                      <a:pt x="828649" y="25400"/>
                    </a:lnTo>
                    <a:lnTo>
                      <a:pt x="825804" y="26670"/>
                    </a:lnTo>
                    <a:lnTo>
                      <a:pt x="823023" y="29210"/>
                    </a:lnTo>
                    <a:lnTo>
                      <a:pt x="799782" y="54610"/>
                    </a:lnTo>
                    <a:lnTo>
                      <a:pt x="517779" y="496570"/>
                    </a:lnTo>
                    <a:lnTo>
                      <a:pt x="517258" y="496570"/>
                    </a:lnTo>
                    <a:lnTo>
                      <a:pt x="517194" y="499110"/>
                    </a:lnTo>
                    <a:lnTo>
                      <a:pt x="517271" y="500380"/>
                    </a:lnTo>
                    <a:lnTo>
                      <a:pt x="636092" y="500380"/>
                    </a:lnTo>
                    <a:lnTo>
                      <a:pt x="649109" y="495300"/>
                    </a:lnTo>
                    <a:lnTo>
                      <a:pt x="655345" y="492760"/>
                    </a:lnTo>
                    <a:lnTo>
                      <a:pt x="658380" y="490220"/>
                    </a:lnTo>
                    <a:lnTo>
                      <a:pt x="661352" y="488950"/>
                    </a:lnTo>
                    <a:lnTo>
                      <a:pt x="664273" y="486410"/>
                    </a:lnTo>
                    <a:lnTo>
                      <a:pt x="667118" y="485140"/>
                    </a:lnTo>
                    <a:lnTo>
                      <a:pt x="669899" y="482600"/>
                    </a:lnTo>
                    <a:lnTo>
                      <a:pt x="691235" y="459740"/>
                    </a:lnTo>
                    <a:lnTo>
                      <a:pt x="693140" y="457200"/>
                    </a:lnTo>
                    <a:lnTo>
                      <a:pt x="897813" y="137160"/>
                    </a:lnTo>
                    <a:lnTo>
                      <a:pt x="898258" y="135890"/>
                    </a:lnTo>
                    <a:lnTo>
                      <a:pt x="899642" y="135890"/>
                    </a:lnTo>
                    <a:lnTo>
                      <a:pt x="900125" y="134620"/>
                    </a:lnTo>
                    <a:lnTo>
                      <a:pt x="1249011" y="134620"/>
                    </a:lnTo>
                    <a:lnTo>
                      <a:pt x="1313815" y="33020"/>
                    </a:lnTo>
                    <a:lnTo>
                      <a:pt x="1314361" y="31750"/>
                    </a:lnTo>
                    <a:lnTo>
                      <a:pt x="1314615" y="31750"/>
                    </a:lnTo>
                    <a:lnTo>
                      <a:pt x="1315059" y="30480"/>
                    </a:lnTo>
                    <a:lnTo>
                      <a:pt x="1315427" y="29210"/>
                    </a:lnTo>
                    <a:lnTo>
                      <a:pt x="1315720" y="27940"/>
                    </a:lnTo>
                    <a:lnTo>
                      <a:pt x="1315935" y="26670"/>
                    </a:lnTo>
                    <a:lnTo>
                      <a:pt x="1316075" y="26670"/>
                    </a:lnTo>
                    <a:lnTo>
                      <a:pt x="1315923" y="21590"/>
                    </a:lnTo>
                    <a:lnTo>
                      <a:pt x="1315707" y="21590"/>
                    </a:lnTo>
                    <a:lnTo>
                      <a:pt x="1315415" y="20320"/>
                    </a:lnTo>
                    <a:lnTo>
                      <a:pt x="1315046" y="19050"/>
                    </a:lnTo>
                    <a:lnTo>
                      <a:pt x="1314602" y="17780"/>
                    </a:lnTo>
                    <a:lnTo>
                      <a:pt x="1314081" y="16510"/>
                    </a:lnTo>
                    <a:lnTo>
                      <a:pt x="1313497" y="15240"/>
                    </a:lnTo>
                    <a:lnTo>
                      <a:pt x="1312837" y="15240"/>
                    </a:lnTo>
                    <a:lnTo>
                      <a:pt x="1312113" y="13970"/>
                    </a:lnTo>
                    <a:lnTo>
                      <a:pt x="1311338" y="12700"/>
                    </a:lnTo>
                    <a:lnTo>
                      <a:pt x="1310932" y="12700"/>
                    </a:lnTo>
                    <a:lnTo>
                      <a:pt x="1310068" y="11430"/>
                    </a:lnTo>
                    <a:close/>
                  </a:path>
                  <a:path w="2431415" h="511810">
                    <a:moveTo>
                      <a:pt x="1565605" y="499110"/>
                    </a:moveTo>
                    <a:lnTo>
                      <a:pt x="1137958" y="499110"/>
                    </a:lnTo>
                    <a:lnTo>
                      <a:pt x="1139545" y="500380"/>
                    </a:lnTo>
                    <a:lnTo>
                      <a:pt x="1564589" y="500380"/>
                    </a:lnTo>
                    <a:lnTo>
                      <a:pt x="1565605" y="499110"/>
                    </a:lnTo>
                    <a:close/>
                  </a:path>
                  <a:path w="2431415" h="511810">
                    <a:moveTo>
                      <a:pt x="1569440" y="496570"/>
                    </a:moveTo>
                    <a:lnTo>
                      <a:pt x="1133335" y="496570"/>
                    </a:lnTo>
                    <a:lnTo>
                      <a:pt x="1136396" y="499110"/>
                    </a:lnTo>
                    <a:lnTo>
                      <a:pt x="1566595" y="499110"/>
                    </a:lnTo>
                    <a:lnTo>
                      <a:pt x="1567561" y="497840"/>
                    </a:lnTo>
                    <a:lnTo>
                      <a:pt x="1568513" y="497840"/>
                    </a:lnTo>
                    <a:lnTo>
                      <a:pt x="1569440" y="496570"/>
                    </a:lnTo>
                    <a:close/>
                  </a:path>
                  <a:path w="2431415" h="511810">
                    <a:moveTo>
                      <a:pt x="1863458" y="11430"/>
                    </a:moveTo>
                    <a:lnTo>
                      <a:pt x="1410665" y="11430"/>
                    </a:lnTo>
                    <a:lnTo>
                      <a:pt x="1397647" y="16510"/>
                    </a:lnTo>
                    <a:lnTo>
                      <a:pt x="1391412" y="19050"/>
                    </a:lnTo>
                    <a:lnTo>
                      <a:pt x="1388376" y="21590"/>
                    </a:lnTo>
                    <a:lnTo>
                      <a:pt x="1385404" y="22860"/>
                    </a:lnTo>
                    <a:lnTo>
                      <a:pt x="1382496" y="25400"/>
                    </a:lnTo>
                    <a:lnTo>
                      <a:pt x="1379639" y="26670"/>
                    </a:lnTo>
                    <a:lnTo>
                      <a:pt x="1376870" y="29210"/>
                    </a:lnTo>
                    <a:lnTo>
                      <a:pt x="1353616" y="54610"/>
                    </a:lnTo>
                    <a:lnTo>
                      <a:pt x="1115898" y="426720"/>
                    </a:lnTo>
                    <a:lnTo>
                      <a:pt x="1114996" y="427990"/>
                    </a:lnTo>
                    <a:lnTo>
                      <a:pt x="1114145" y="429260"/>
                    </a:lnTo>
                    <a:lnTo>
                      <a:pt x="1113345" y="431800"/>
                    </a:lnTo>
                    <a:lnTo>
                      <a:pt x="1112596" y="433070"/>
                    </a:lnTo>
                    <a:lnTo>
                      <a:pt x="1111897" y="434340"/>
                    </a:lnTo>
                    <a:lnTo>
                      <a:pt x="1111262" y="435610"/>
                    </a:lnTo>
                    <a:lnTo>
                      <a:pt x="1110678" y="438150"/>
                    </a:lnTo>
                    <a:lnTo>
                      <a:pt x="1110157" y="439420"/>
                    </a:lnTo>
                    <a:lnTo>
                      <a:pt x="1109687" y="440690"/>
                    </a:lnTo>
                    <a:lnTo>
                      <a:pt x="1109281" y="441960"/>
                    </a:lnTo>
                    <a:lnTo>
                      <a:pt x="1108925" y="444500"/>
                    </a:lnTo>
                    <a:lnTo>
                      <a:pt x="1108633" y="445770"/>
                    </a:lnTo>
                    <a:lnTo>
                      <a:pt x="1108392" y="447040"/>
                    </a:lnTo>
                    <a:lnTo>
                      <a:pt x="1108214" y="449580"/>
                    </a:lnTo>
                    <a:lnTo>
                      <a:pt x="1108163" y="457200"/>
                    </a:lnTo>
                    <a:lnTo>
                      <a:pt x="1108227" y="458470"/>
                    </a:lnTo>
                    <a:lnTo>
                      <a:pt x="1108405" y="459740"/>
                    </a:lnTo>
                    <a:lnTo>
                      <a:pt x="1108646" y="461010"/>
                    </a:lnTo>
                    <a:lnTo>
                      <a:pt x="1108938" y="463550"/>
                    </a:lnTo>
                    <a:lnTo>
                      <a:pt x="1109294" y="464820"/>
                    </a:lnTo>
                    <a:lnTo>
                      <a:pt x="1109713" y="466090"/>
                    </a:lnTo>
                    <a:lnTo>
                      <a:pt x="1110195" y="468630"/>
                    </a:lnTo>
                    <a:lnTo>
                      <a:pt x="1110716" y="469900"/>
                    </a:lnTo>
                    <a:lnTo>
                      <a:pt x="1111300" y="471170"/>
                    </a:lnTo>
                    <a:lnTo>
                      <a:pt x="1111948" y="472440"/>
                    </a:lnTo>
                    <a:lnTo>
                      <a:pt x="1112647" y="474980"/>
                    </a:lnTo>
                    <a:lnTo>
                      <a:pt x="1113383" y="476250"/>
                    </a:lnTo>
                    <a:lnTo>
                      <a:pt x="1114196" y="477520"/>
                    </a:lnTo>
                    <a:lnTo>
                      <a:pt x="1115047" y="478790"/>
                    </a:lnTo>
                    <a:lnTo>
                      <a:pt x="1115961" y="480060"/>
                    </a:lnTo>
                    <a:lnTo>
                      <a:pt x="1116914" y="482600"/>
                    </a:lnTo>
                    <a:lnTo>
                      <a:pt x="1126236" y="492760"/>
                    </a:lnTo>
                    <a:lnTo>
                      <a:pt x="1127582" y="492760"/>
                    </a:lnTo>
                    <a:lnTo>
                      <a:pt x="1128966" y="494030"/>
                    </a:lnTo>
                    <a:lnTo>
                      <a:pt x="1131849" y="496570"/>
                    </a:lnTo>
                    <a:lnTo>
                      <a:pt x="1570342" y="496570"/>
                    </a:lnTo>
                    <a:lnTo>
                      <a:pt x="1572069" y="494030"/>
                    </a:lnTo>
                    <a:lnTo>
                      <a:pt x="1572882" y="494030"/>
                    </a:lnTo>
                    <a:lnTo>
                      <a:pt x="1573682" y="492760"/>
                    </a:lnTo>
                    <a:lnTo>
                      <a:pt x="1574444" y="491490"/>
                    </a:lnTo>
                    <a:lnTo>
                      <a:pt x="1575181" y="491490"/>
                    </a:lnTo>
                    <a:lnTo>
                      <a:pt x="1576552" y="488950"/>
                    </a:lnTo>
                    <a:lnTo>
                      <a:pt x="1577187" y="487680"/>
                    </a:lnTo>
                    <a:lnTo>
                      <a:pt x="1646113" y="379730"/>
                    </a:lnTo>
                    <a:lnTo>
                      <a:pt x="1299349" y="379730"/>
                    </a:lnTo>
                    <a:lnTo>
                      <a:pt x="1298854" y="378460"/>
                    </a:lnTo>
                    <a:lnTo>
                      <a:pt x="1298422" y="378460"/>
                    </a:lnTo>
                    <a:lnTo>
                      <a:pt x="1298079" y="377190"/>
                    </a:lnTo>
                    <a:lnTo>
                      <a:pt x="1297762" y="377190"/>
                    </a:lnTo>
                    <a:lnTo>
                      <a:pt x="1297635" y="375920"/>
                    </a:lnTo>
                    <a:lnTo>
                      <a:pt x="1297762" y="373380"/>
                    </a:lnTo>
                    <a:lnTo>
                      <a:pt x="1298232" y="373380"/>
                    </a:lnTo>
                    <a:lnTo>
                      <a:pt x="1448866" y="137160"/>
                    </a:lnTo>
                    <a:lnTo>
                      <a:pt x="1449311" y="135890"/>
                    </a:lnTo>
                    <a:lnTo>
                      <a:pt x="1450695" y="135890"/>
                    </a:lnTo>
                    <a:lnTo>
                      <a:pt x="1451178" y="134620"/>
                    </a:lnTo>
                    <a:lnTo>
                      <a:pt x="1802549" y="134620"/>
                    </a:lnTo>
                    <a:lnTo>
                      <a:pt x="1803120" y="133350"/>
                    </a:lnTo>
                    <a:lnTo>
                      <a:pt x="1803755" y="133350"/>
                    </a:lnTo>
                    <a:lnTo>
                      <a:pt x="1804276" y="132080"/>
                    </a:lnTo>
                    <a:lnTo>
                      <a:pt x="1867357" y="34290"/>
                    </a:lnTo>
                    <a:lnTo>
                      <a:pt x="1867941" y="33020"/>
                    </a:lnTo>
                    <a:lnTo>
                      <a:pt x="1868449" y="31750"/>
                    </a:lnTo>
                    <a:lnTo>
                      <a:pt x="1868893" y="30480"/>
                    </a:lnTo>
                    <a:lnTo>
                      <a:pt x="1869262" y="29210"/>
                    </a:lnTo>
                    <a:lnTo>
                      <a:pt x="1869427" y="29210"/>
                    </a:lnTo>
                    <a:lnTo>
                      <a:pt x="1869681" y="27940"/>
                    </a:lnTo>
                    <a:lnTo>
                      <a:pt x="1869859" y="26670"/>
                    </a:lnTo>
                    <a:lnTo>
                      <a:pt x="1869668" y="21590"/>
                    </a:lnTo>
                    <a:lnTo>
                      <a:pt x="1869414" y="20320"/>
                    </a:lnTo>
                    <a:lnTo>
                      <a:pt x="1869071" y="19050"/>
                    </a:lnTo>
                    <a:lnTo>
                      <a:pt x="1868881" y="19050"/>
                    </a:lnTo>
                    <a:lnTo>
                      <a:pt x="1868436" y="17780"/>
                    </a:lnTo>
                    <a:lnTo>
                      <a:pt x="1867916" y="16510"/>
                    </a:lnTo>
                    <a:lnTo>
                      <a:pt x="1867331" y="15240"/>
                    </a:lnTo>
                    <a:lnTo>
                      <a:pt x="1867014" y="15240"/>
                    </a:lnTo>
                    <a:lnTo>
                      <a:pt x="1866328" y="13970"/>
                    </a:lnTo>
                    <a:lnTo>
                      <a:pt x="1865960" y="13970"/>
                    </a:lnTo>
                    <a:lnTo>
                      <a:pt x="1864766" y="12700"/>
                    </a:lnTo>
                    <a:lnTo>
                      <a:pt x="1864347" y="12700"/>
                    </a:lnTo>
                    <a:lnTo>
                      <a:pt x="1863458" y="11430"/>
                    </a:lnTo>
                    <a:close/>
                  </a:path>
                  <a:path w="2431415" h="511810">
                    <a:moveTo>
                      <a:pt x="1047432" y="433070"/>
                    </a:moveTo>
                    <a:lnTo>
                      <a:pt x="787857" y="433070"/>
                    </a:lnTo>
                    <a:lnTo>
                      <a:pt x="788454" y="434340"/>
                    </a:lnTo>
                    <a:lnTo>
                      <a:pt x="1046302" y="434340"/>
                    </a:lnTo>
                    <a:lnTo>
                      <a:pt x="1047432" y="433070"/>
                    </a:lnTo>
                    <a:close/>
                  </a:path>
                  <a:path w="2431415" h="511810">
                    <a:moveTo>
                      <a:pt x="1058887" y="427990"/>
                    </a:moveTo>
                    <a:lnTo>
                      <a:pt x="785812" y="427990"/>
                    </a:lnTo>
                    <a:lnTo>
                      <a:pt x="785660" y="429260"/>
                    </a:lnTo>
                    <a:lnTo>
                      <a:pt x="785964" y="431800"/>
                    </a:lnTo>
                    <a:lnTo>
                      <a:pt x="786257" y="431800"/>
                    </a:lnTo>
                    <a:lnTo>
                      <a:pt x="786625" y="433070"/>
                    </a:lnTo>
                    <a:lnTo>
                      <a:pt x="1050747" y="433070"/>
                    </a:lnTo>
                    <a:lnTo>
                      <a:pt x="1051826" y="431800"/>
                    </a:lnTo>
                    <a:lnTo>
                      <a:pt x="1053934" y="430530"/>
                    </a:lnTo>
                    <a:lnTo>
                      <a:pt x="1055966" y="430530"/>
                    </a:lnTo>
                    <a:lnTo>
                      <a:pt x="1056970" y="429260"/>
                    </a:lnTo>
                    <a:lnTo>
                      <a:pt x="1057935" y="429260"/>
                    </a:lnTo>
                    <a:lnTo>
                      <a:pt x="1058887" y="427990"/>
                    </a:lnTo>
                    <a:close/>
                  </a:path>
                  <a:path w="2431415" h="511810">
                    <a:moveTo>
                      <a:pt x="1249011" y="134620"/>
                    </a:moveTo>
                    <a:lnTo>
                      <a:pt x="1091425" y="134620"/>
                    </a:lnTo>
                    <a:lnTo>
                      <a:pt x="1091895" y="135890"/>
                    </a:lnTo>
                    <a:lnTo>
                      <a:pt x="1093279" y="135890"/>
                    </a:lnTo>
                    <a:lnTo>
                      <a:pt x="1093724" y="137160"/>
                    </a:lnTo>
                    <a:lnTo>
                      <a:pt x="1094244" y="137160"/>
                    </a:lnTo>
                    <a:lnTo>
                      <a:pt x="1094384" y="138430"/>
                    </a:lnTo>
                    <a:lnTo>
                      <a:pt x="1094536" y="138430"/>
                    </a:lnTo>
                    <a:lnTo>
                      <a:pt x="1094689" y="139700"/>
                    </a:lnTo>
                    <a:lnTo>
                      <a:pt x="1094536" y="140970"/>
                    </a:lnTo>
                    <a:lnTo>
                      <a:pt x="1094384" y="140970"/>
                    </a:lnTo>
                    <a:lnTo>
                      <a:pt x="1094257" y="142240"/>
                    </a:lnTo>
                    <a:lnTo>
                      <a:pt x="1094105" y="142240"/>
                    </a:lnTo>
                    <a:lnTo>
                      <a:pt x="984326" y="313690"/>
                    </a:lnTo>
                    <a:lnTo>
                      <a:pt x="983881" y="314960"/>
                    </a:lnTo>
                    <a:lnTo>
                      <a:pt x="982802" y="314960"/>
                    </a:lnTo>
                    <a:lnTo>
                      <a:pt x="982179" y="316230"/>
                    </a:lnTo>
                    <a:lnTo>
                      <a:pt x="857796" y="316230"/>
                    </a:lnTo>
                    <a:lnTo>
                      <a:pt x="857186" y="317500"/>
                    </a:lnTo>
                    <a:lnTo>
                      <a:pt x="855903" y="317500"/>
                    </a:lnTo>
                    <a:lnTo>
                      <a:pt x="855611" y="318770"/>
                    </a:lnTo>
                    <a:lnTo>
                      <a:pt x="786244" y="426720"/>
                    </a:lnTo>
                    <a:lnTo>
                      <a:pt x="786091" y="427990"/>
                    </a:lnTo>
                    <a:lnTo>
                      <a:pt x="1059815" y="427990"/>
                    </a:lnTo>
                    <a:lnTo>
                      <a:pt x="1060716" y="426720"/>
                    </a:lnTo>
                    <a:lnTo>
                      <a:pt x="1061580" y="425450"/>
                    </a:lnTo>
                    <a:lnTo>
                      <a:pt x="1062431" y="425450"/>
                    </a:lnTo>
                    <a:lnTo>
                      <a:pt x="1063256" y="424180"/>
                    </a:lnTo>
                    <a:lnTo>
                      <a:pt x="1064056" y="424180"/>
                    </a:lnTo>
                    <a:lnTo>
                      <a:pt x="1065555" y="421640"/>
                    </a:lnTo>
                    <a:lnTo>
                      <a:pt x="1066253" y="420370"/>
                    </a:lnTo>
                    <a:lnTo>
                      <a:pt x="1066927" y="420370"/>
                    </a:lnTo>
                    <a:lnTo>
                      <a:pt x="1067562" y="419100"/>
                    </a:lnTo>
                    <a:lnTo>
                      <a:pt x="1249011" y="134620"/>
                    </a:lnTo>
                    <a:close/>
                  </a:path>
                  <a:path w="2431415" h="511810">
                    <a:moveTo>
                      <a:pt x="1755406" y="203200"/>
                    </a:moveTo>
                    <a:lnTo>
                      <a:pt x="1523060" y="203200"/>
                    </a:lnTo>
                    <a:lnTo>
                      <a:pt x="1455991" y="308610"/>
                    </a:lnTo>
                    <a:lnTo>
                      <a:pt x="1455674" y="308610"/>
                    </a:lnTo>
                    <a:lnTo>
                      <a:pt x="1455534" y="309880"/>
                    </a:lnTo>
                    <a:lnTo>
                      <a:pt x="1455381" y="309880"/>
                    </a:lnTo>
                    <a:lnTo>
                      <a:pt x="1455229" y="311150"/>
                    </a:lnTo>
                    <a:lnTo>
                      <a:pt x="1455381" y="312420"/>
                    </a:lnTo>
                    <a:lnTo>
                      <a:pt x="1455547" y="312420"/>
                    </a:lnTo>
                    <a:lnTo>
                      <a:pt x="1455750" y="313690"/>
                    </a:lnTo>
                    <a:lnTo>
                      <a:pt x="1456296" y="313690"/>
                    </a:lnTo>
                    <a:lnTo>
                      <a:pt x="1456766" y="314960"/>
                    </a:lnTo>
                    <a:lnTo>
                      <a:pt x="1457871" y="314960"/>
                    </a:lnTo>
                    <a:lnTo>
                      <a:pt x="1458188" y="316230"/>
                    </a:lnTo>
                    <a:lnTo>
                      <a:pt x="1533474" y="316230"/>
                    </a:lnTo>
                    <a:lnTo>
                      <a:pt x="1534058" y="317500"/>
                    </a:lnTo>
                    <a:lnTo>
                      <a:pt x="1534820" y="317500"/>
                    </a:lnTo>
                    <a:lnTo>
                      <a:pt x="1535239" y="318770"/>
                    </a:lnTo>
                    <a:lnTo>
                      <a:pt x="1535734" y="318770"/>
                    </a:lnTo>
                    <a:lnTo>
                      <a:pt x="1535912" y="320040"/>
                    </a:lnTo>
                    <a:lnTo>
                      <a:pt x="1535976" y="321310"/>
                    </a:lnTo>
                    <a:lnTo>
                      <a:pt x="1535912" y="322580"/>
                    </a:lnTo>
                    <a:lnTo>
                      <a:pt x="1535747" y="322580"/>
                    </a:lnTo>
                    <a:lnTo>
                      <a:pt x="1535353" y="323850"/>
                    </a:lnTo>
                    <a:lnTo>
                      <a:pt x="1500543" y="378460"/>
                    </a:lnTo>
                    <a:lnTo>
                      <a:pt x="1499971" y="378460"/>
                    </a:lnTo>
                    <a:lnTo>
                      <a:pt x="1499717" y="379730"/>
                    </a:lnTo>
                    <a:lnTo>
                      <a:pt x="1646113" y="379730"/>
                    </a:lnTo>
                    <a:lnTo>
                      <a:pt x="1755584" y="208280"/>
                    </a:lnTo>
                    <a:lnTo>
                      <a:pt x="1756029" y="208280"/>
                    </a:lnTo>
                    <a:lnTo>
                      <a:pt x="1756156" y="207010"/>
                    </a:lnTo>
                    <a:lnTo>
                      <a:pt x="1755863" y="204470"/>
                    </a:lnTo>
                    <a:lnTo>
                      <a:pt x="1755571" y="204470"/>
                    </a:lnTo>
                    <a:lnTo>
                      <a:pt x="1755406" y="203200"/>
                    </a:lnTo>
                    <a:close/>
                  </a:path>
                  <a:path w="2431415" h="511810">
                    <a:moveTo>
                      <a:pt x="1753971" y="201930"/>
                    </a:moveTo>
                    <a:lnTo>
                      <a:pt x="1524025" y="201930"/>
                    </a:lnTo>
                    <a:lnTo>
                      <a:pt x="1523758" y="203200"/>
                    </a:lnTo>
                    <a:lnTo>
                      <a:pt x="1754517" y="203200"/>
                    </a:lnTo>
                    <a:lnTo>
                      <a:pt x="1753971" y="201930"/>
                    </a:lnTo>
                    <a:close/>
                  </a:path>
                  <a:path w="2431415" h="511810">
                    <a:moveTo>
                      <a:pt x="754126" y="10160"/>
                    </a:moveTo>
                    <a:lnTo>
                      <a:pt x="308470" y="10160"/>
                    </a:lnTo>
                    <a:lnTo>
                      <a:pt x="305409" y="11430"/>
                    </a:lnTo>
                    <a:lnTo>
                      <a:pt x="754595" y="11430"/>
                    </a:lnTo>
                    <a:lnTo>
                      <a:pt x="754126" y="10160"/>
                    </a:lnTo>
                    <a:close/>
                  </a:path>
                  <a:path w="2431415" h="511810">
                    <a:moveTo>
                      <a:pt x="1308201" y="10160"/>
                    </a:moveTo>
                    <a:lnTo>
                      <a:pt x="863549" y="10160"/>
                    </a:lnTo>
                    <a:lnTo>
                      <a:pt x="860171" y="11430"/>
                    </a:lnTo>
                    <a:lnTo>
                      <a:pt x="1309154" y="11430"/>
                    </a:lnTo>
                    <a:lnTo>
                      <a:pt x="1308201" y="10160"/>
                    </a:lnTo>
                    <a:close/>
                  </a:path>
                  <a:path w="2431415" h="511810">
                    <a:moveTo>
                      <a:pt x="1861540" y="10160"/>
                    </a:moveTo>
                    <a:lnTo>
                      <a:pt x="1417383" y="10160"/>
                    </a:lnTo>
                    <a:lnTo>
                      <a:pt x="1414005" y="11430"/>
                    </a:lnTo>
                    <a:lnTo>
                      <a:pt x="1863001" y="11430"/>
                    </a:lnTo>
                    <a:lnTo>
                      <a:pt x="1861540" y="10160"/>
                    </a:lnTo>
                    <a:close/>
                  </a:path>
                  <a:path w="2431415" h="511810">
                    <a:moveTo>
                      <a:pt x="751065" y="8890"/>
                    </a:moveTo>
                    <a:lnTo>
                      <a:pt x="314617" y="8890"/>
                    </a:lnTo>
                    <a:lnTo>
                      <a:pt x="311531" y="10160"/>
                    </a:lnTo>
                    <a:lnTo>
                      <a:pt x="752119" y="10160"/>
                    </a:lnTo>
                    <a:lnTo>
                      <a:pt x="751065" y="8890"/>
                    </a:lnTo>
                    <a:close/>
                  </a:path>
                  <a:path w="2431415" h="511810">
                    <a:moveTo>
                      <a:pt x="1306156" y="8890"/>
                    </a:moveTo>
                    <a:lnTo>
                      <a:pt x="870369" y="8890"/>
                    </a:lnTo>
                    <a:lnTo>
                      <a:pt x="866952" y="10160"/>
                    </a:lnTo>
                    <a:lnTo>
                      <a:pt x="1306677" y="10160"/>
                    </a:lnTo>
                    <a:lnTo>
                      <a:pt x="1306156" y="8890"/>
                    </a:lnTo>
                    <a:close/>
                  </a:path>
                  <a:path w="2431415" h="511810">
                    <a:moveTo>
                      <a:pt x="1860003" y="8890"/>
                    </a:moveTo>
                    <a:lnTo>
                      <a:pt x="1424203" y="8890"/>
                    </a:lnTo>
                    <a:lnTo>
                      <a:pt x="1420787" y="10160"/>
                    </a:lnTo>
                    <a:lnTo>
                      <a:pt x="1860524" y="10160"/>
                    </a:lnTo>
                    <a:lnTo>
                      <a:pt x="1860003" y="8890"/>
                    </a:lnTo>
                    <a:close/>
                  </a:path>
                  <a:path w="2431415" h="511810">
                    <a:moveTo>
                      <a:pt x="746747" y="7620"/>
                    </a:moveTo>
                    <a:lnTo>
                      <a:pt x="323799" y="7620"/>
                    </a:lnTo>
                    <a:lnTo>
                      <a:pt x="320738" y="8890"/>
                    </a:lnTo>
                    <a:lnTo>
                      <a:pt x="747826" y="8890"/>
                    </a:lnTo>
                    <a:lnTo>
                      <a:pt x="746747" y="7620"/>
                    </a:lnTo>
                    <a:close/>
                  </a:path>
                  <a:path w="2431415" h="511810">
                    <a:moveTo>
                      <a:pt x="1301165" y="7620"/>
                    </a:moveTo>
                    <a:lnTo>
                      <a:pt x="880706" y="7620"/>
                    </a:lnTo>
                    <a:lnTo>
                      <a:pt x="877252" y="8890"/>
                    </a:lnTo>
                    <a:lnTo>
                      <a:pt x="1302308" y="8890"/>
                    </a:lnTo>
                    <a:lnTo>
                      <a:pt x="1301165" y="7620"/>
                    </a:lnTo>
                    <a:close/>
                  </a:path>
                  <a:path w="2431415" h="511810">
                    <a:moveTo>
                      <a:pt x="1855012" y="7620"/>
                    </a:moveTo>
                    <a:lnTo>
                      <a:pt x="1434541" y="7620"/>
                    </a:lnTo>
                    <a:lnTo>
                      <a:pt x="1431086" y="8890"/>
                    </a:lnTo>
                    <a:lnTo>
                      <a:pt x="1856155" y="8890"/>
                    </a:lnTo>
                    <a:lnTo>
                      <a:pt x="1855012" y="7620"/>
                    </a:lnTo>
                    <a:close/>
                  </a:path>
                  <a:path w="2431415" h="511810">
                    <a:moveTo>
                      <a:pt x="1952752" y="2540"/>
                    </a:moveTo>
                    <a:lnTo>
                      <a:pt x="1940623" y="2540"/>
                    </a:lnTo>
                    <a:lnTo>
                      <a:pt x="1940064" y="3810"/>
                    </a:lnTo>
                    <a:lnTo>
                      <a:pt x="1953133" y="3810"/>
                    </a:lnTo>
                    <a:lnTo>
                      <a:pt x="1952752" y="2540"/>
                    </a:lnTo>
                    <a:close/>
                  </a:path>
                  <a:path w="2431415" h="511810">
                    <a:moveTo>
                      <a:pt x="1951418" y="1270"/>
                    </a:moveTo>
                    <a:lnTo>
                      <a:pt x="1942147" y="1270"/>
                    </a:lnTo>
                    <a:lnTo>
                      <a:pt x="1941233" y="2540"/>
                    </a:lnTo>
                    <a:lnTo>
                      <a:pt x="1952117" y="2540"/>
                    </a:lnTo>
                    <a:lnTo>
                      <a:pt x="1951418" y="1270"/>
                    </a:lnTo>
                    <a:close/>
                  </a:path>
                  <a:path w="2431415" h="511810">
                    <a:moveTo>
                      <a:pt x="1948789" y="0"/>
                    </a:moveTo>
                    <a:lnTo>
                      <a:pt x="1944789" y="0"/>
                    </a:lnTo>
                    <a:lnTo>
                      <a:pt x="1944230" y="1270"/>
                    </a:lnTo>
                    <a:lnTo>
                      <a:pt x="1949348" y="1270"/>
                    </a:lnTo>
                    <a:lnTo>
                      <a:pt x="1948789" y="0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 wrap="square" lIns="0" tIns="0" rIns="0" bIns="0" rtlCol="0"/>
              <a:lstStyle/>
              <a:p>
                <a:pPr algn="ctr"/>
                <a:endParaRPr/>
              </a:p>
            </p:txBody>
          </p:sp>
          <p:sp>
            <p:nvSpPr>
              <p:cNvPr id="25" name="Text Box 2">
                <a:hlinkClick r:id="rId3"/>
                <a:extLst>
                  <a:ext uri="{FF2B5EF4-FFF2-40B4-BE49-F238E27FC236}">
                    <a16:creationId xmlns:a16="http://schemas.microsoft.com/office/drawing/2014/main" id="{616AFFE3-63B3-E1BD-FB0E-18C9380354B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32181" y="6292302"/>
                <a:ext cx="1336862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EUROPOS.GROUP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  <p:sp>
            <p:nvSpPr>
              <p:cNvPr id="26" name="Text Box 2">
                <a:extLst>
                  <a:ext uri="{FF2B5EF4-FFF2-40B4-BE49-F238E27FC236}">
                    <a16:creationId xmlns:a16="http://schemas.microsoft.com/office/drawing/2014/main" id="{DAE2C4A5-1F10-3915-44A5-439254C0F60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328917" y="6287049"/>
                <a:ext cx="1711455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EUROPOS.RU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</p:grpSp>
        <p:sp>
          <p:nvSpPr>
            <p:cNvPr id="10" name="Text Box 2">
              <a:extLst>
                <a:ext uri="{FF2B5EF4-FFF2-40B4-BE49-F238E27FC236}">
                  <a16:creationId xmlns:a16="http://schemas.microsoft.com/office/drawing/2014/main" id="{D5FAB2F3-4BD2-A2A6-20BC-284DC665A6C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6116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EUROPOS.KZ</a:t>
              </a:r>
              <a:endParaRPr lang="x-none" altLang="x-none" sz="1000" dirty="0">
                <a:solidFill>
                  <a:schemeClr val="tx2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27937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9">
      <a:dk1>
        <a:srgbClr val="292929"/>
      </a:dk1>
      <a:lt1>
        <a:sysClr val="window" lastClr="FFFFFF"/>
      </a:lt1>
      <a:dk2>
        <a:srgbClr val="292929"/>
      </a:dk2>
      <a:lt2>
        <a:srgbClr val="FFFFFF"/>
      </a:lt2>
      <a:accent1>
        <a:srgbClr val="0B478F"/>
      </a:accent1>
      <a:accent2>
        <a:srgbClr val="0B478F"/>
      </a:accent2>
      <a:accent3>
        <a:srgbClr val="0B478F"/>
      </a:accent3>
      <a:accent4>
        <a:srgbClr val="0B478F"/>
      </a:accent4>
      <a:accent5>
        <a:srgbClr val="0B478F"/>
      </a:accent5>
      <a:accent6>
        <a:srgbClr val="0B478F"/>
      </a:accent6>
      <a:hlink>
        <a:srgbClr val="0B478F"/>
      </a:hlink>
      <a:folHlink>
        <a:srgbClr val="292929"/>
      </a:folHlink>
    </a:clrScheme>
    <a:fontScheme name="Другая 1">
      <a:majorFont>
        <a:latin typeface="opensans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476</TotalTime>
  <Words>232</Words>
  <Application>Microsoft Office PowerPoint</Application>
  <PresentationFormat>Широкоэкранный</PresentationFormat>
  <Paragraphs>76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</vt:lpstr>
      <vt:lpstr>Arimo</vt:lpstr>
      <vt:lpstr>Calibri</vt:lpstr>
      <vt:lpstr>Montserrat</vt:lpstr>
      <vt:lpstr>Montserrat ExtraBold</vt:lpstr>
      <vt:lpstr>Montserrat Medium</vt:lpstr>
      <vt:lpstr>opensans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Чеканова</dc:creator>
  <cp:lastModifiedBy>Баркова Татьяна</cp:lastModifiedBy>
  <cp:revision>35</cp:revision>
  <dcterms:created xsi:type="dcterms:W3CDTF">2024-08-31T11:38:16Z</dcterms:created>
  <dcterms:modified xsi:type="dcterms:W3CDTF">2025-05-19T12:08:09Z</dcterms:modified>
</cp:coreProperties>
</file>