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5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B2B2B2"/>
    <a:srgbClr val="0B4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video-227030388_45623909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os.kz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uropos.grou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870948"/>
            <a:chOff x="796893" y="1599579"/>
            <a:chExt cx="6019052" cy="1870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Раздвижная рамка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EASYFACE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3070417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Montserrat Medium" panose="000006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Умное решение для лёгкой выкладки!</a:t>
              </a: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F65A8A9-7217-A909-BD06-94CFEB738C2B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B545-5B64-4FBB-5EB0-18064240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11DC5EFD-2033-42E5-84CA-64BFF40727AD}"/>
              </a:ext>
            </a:extLst>
          </p:cNvPr>
          <p:cNvSpPr/>
          <p:nvPr/>
        </p:nvSpPr>
        <p:spPr>
          <a:xfrm>
            <a:off x="5831498" y="3569676"/>
            <a:ext cx="5578627" cy="2159195"/>
          </a:xfrm>
          <a:prstGeom prst="round2Same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9BBC8-E033-20C0-423B-8D5A3565622C}"/>
              </a:ext>
            </a:extLst>
          </p:cNvPr>
          <p:cNvSpPr txBox="1"/>
          <p:nvPr/>
        </p:nvSpPr>
        <p:spPr>
          <a:xfrm>
            <a:off x="5831498" y="1129129"/>
            <a:ext cx="452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DE364-10A0-2DE5-63FC-1579815A9DCD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94FDA5E-FBFD-0D9D-40DB-73CF14ABBE69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10FBE2-370C-AA01-3760-0DAE4EB40945}"/>
              </a:ext>
            </a:extLst>
          </p:cNvPr>
          <p:cNvSpPr txBox="1"/>
          <p:nvPr/>
        </p:nvSpPr>
        <p:spPr>
          <a:xfrm>
            <a:off x="5923855" y="3429000"/>
            <a:ext cx="5301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Легкое изменение </a:t>
            </a:r>
            <a:r>
              <a:rPr lang="ru-RU" sz="1600" kern="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планограммы</a:t>
            </a: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Уменьшение времени на обслуживание полки.</a:t>
            </a: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endParaRPr lang="ru-RU" sz="1600" kern="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Удобное и безопасное подтягивание продукта из глубины полки.</a:t>
            </a: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endParaRPr lang="ru-RU" sz="16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Снижает потери от боя.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05611-ED0F-4ED3-88A8-5A2B4EFD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" y="1272619"/>
            <a:ext cx="4456252" cy="4456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DD33D3-815B-4FC3-A7D7-35F1F58BA363}"/>
              </a:ext>
            </a:extLst>
          </p:cNvPr>
          <p:cNvSpPr txBox="1"/>
          <p:nvPr/>
        </p:nvSpPr>
        <p:spPr>
          <a:xfrm>
            <a:off x="5831498" y="1964886"/>
            <a:ext cx="5486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это раздвижная рамка для простого подтягивания банок и бутылок.</a:t>
            </a:r>
          </a:p>
          <a:p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для организации порядка и упрощения выкладки на полке.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4A63CE3-CB50-4AAE-B83F-A6344957DE5E}"/>
              </a:ext>
            </a:extLst>
          </p:cNvPr>
          <p:cNvSpPr/>
          <p:nvPr/>
        </p:nvSpPr>
        <p:spPr>
          <a:xfrm>
            <a:off x="2947470" y="5213023"/>
            <a:ext cx="2256348" cy="519094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 ВИДЕО В ВК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96C9AEE-9CE2-220A-084D-27E75972E556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CF6A945-F159-2207-1100-40C6C153767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98AB202F-88A7-FBEB-482F-3D550218D916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5" name="Text Box 2">
                <a:hlinkClick r:id="rId4"/>
                <a:extLst>
                  <a:ext uri="{FF2B5EF4-FFF2-40B4-BE49-F238E27FC236}">
                    <a16:creationId xmlns:a16="http://schemas.microsoft.com/office/drawing/2014/main" id="{D3F45B14-D819-B507-69F9-FF4DCDF34E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4CD0E981-B5CE-E57C-D4CA-3AC4D35F08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50994FD-328D-7DC8-9154-63960164C3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7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9FCE-4FC3-EC96-1B9E-EDBFAFC0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58349C-03A9-4CE9-0500-808CEEEC6482}"/>
              </a:ext>
            </a:extLst>
          </p:cNvPr>
          <p:cNvSpPr txBox="1"/>
          <p:nvPr/>
        </p:nvSpPr>
        <p:spPr>
          <a:xfrm>
            <a:off x="351196" y="981315"/>
            <a:ext cx="566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EAD6-77E7-772F-8609-94C6987E3A86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CC6EE7-629A-7F69-B933-842EB4AA9FCF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B29FF3-C05F-B201-C8C7-7144BC10AA4F}"/>
              </a:ext>
            </a:extLst>
          </p:cNvPr>
          <p:cNvSpPr txBox="1"/>
          <p:nvPr/>
        </p:nvSpPr>
        <p:spPr>
          <a:xfrm>
            <a:off x="2532251" y="4130904"/>
            <a:ext cx="1934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Простота монтажа и обслуживания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33166-E3BB-A969-2868-52C5FD8A5F07}"/>
              </a:ext>
            </a:extLst>
          </p:cNvPr>
          <p:cNvSpPr txBox="1"/>
          <p:nvPr/>
        </p:nvSpPr>
        <p:spPr>
          <a:xfrm>
            <a:off x="6983531" y="4112782"/>
            <a:ext cx="2470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Эффективное использование всей глубины полки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11C24-B9F5-A1C2-C070-14B02E0090B0}"/>
              </a:ext>
            </a:extLst>
          </p:cNvPr>
          <p:cNvSpPr txBox="1"/>
          <p:nvPr/>
        </p:nvSpPr>
        <p:spPr>
          <a:xfrm>
            <a:off x="4628642" y="4130904"/>
            <a:ext cx="24703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размещения брендинга, цены или рекламной вставки на профиле ограничителе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06A7A-0FD6-4068-25BD-0FA95484A668}"/>
              </a:ext>
            </a:extLst>
          </p:cNvPr>
          <p:cNvSpPr txBox="1"/>
          <p:nvPr/>
        </p:nvSpPr>
        <p:spPr>
          <a:xfrm>
            <a:off x="61859" y="4112542"/>
            <a:ext cx="247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Прочная и надежная конструкция</a:t>
            </a:r>
            <a:endParaRPr lang="ru-RU" sz="1400" kern="100" dirty="0">
              <a:effectLst/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633B-6F1F-6743-09B7-786FD61FFFB2}"/>
              </a:ext>
            </a:extLst>
          </p:cNvPr>
          <p:cNvSpPr txBox="1"/>
          <p:nvPr/>
        </p:nvSpPr>
        <p:spPr>
          <a:xfrm>
            <a:off x="9453923" y="4099071"/>
            <a:ext cx="22466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Дополнительная функция разделения  товаров</a:t>
            </a:r>
            <a:endParaRPr lang="ru-RU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4296B1-4846-46FB-9917-72F5A6F5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9" y="2300403"/>
            <a:ext cx="1585354" cy="1512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189E1-AAF1-4616-B868-DB1C8712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78" y="2300403"/>
            <a:ext cx="1585355" cy="1718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ABE13B-0524-4A45-A9DA-C3DE18DEC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34" y="2702655"/>
            <a:ext cx="2031807" cy="9137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68D13D-D693-4FE6-9AEB-9114C3196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6" y="2419740"/>
            <a:ext cx="2181098" cy="15989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21E09B-4066-420A-B010-D915701B4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22" y="2468350"/>
            <a:ext cx="2181098" cy="155029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04AE2DC-E1D6-C35A-D2AC-327AE8F6F2D9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CC202E3-3FC7-A4D0-0962-25845F5F0A6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4497A7BA-602F-3A04-ADAC-0E121350023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9" name="Text Box 2">
                <a:hlinkClick r:id="rId7"/>
                <a:extLst>
                  <a:ext uri="{FF2B5EF4-FFF2-40B4-BE49-F238E27FC236}">
                    <a16:creationId xmlns:a16="http://schemas.microsoft.com/office/drawing/2014/main" id="{0F73B6B9-4516-94A2-EE5C-052F7EB6AF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3AC294D7-D543-F308-8CE4-0DCA26EC21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E89E827C-F85D-BCF6-648C-79AF578D65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41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FEA2-5360-2EFB-A4BB-87CB9DDA7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913EA-05AF-B85C-4216-B25304543FAC}"/>
              </a:ext>
            </a:extLst>
          </p:cNvPr>
          <p:cNvSpPr txBox="1"/>
          <p:nvPr/>
        </p:nvSpPr>
        <p:spPr>
          <a:xfrm>
            <a:off x="5709877" y="2167051"/>
            <a:ext cx="6185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раздвижная шириной 68-109 мм.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совместно с профилем-ограничителем PRO40 ( заказывается отдельно, по ширине полки.)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подходит для бутылок от 0,33 мл. до 2 л.</a:t>
            </a:r>
          </a:p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варианта длины рамки: 380, 480, 580 мм.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 - серый.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подтягивании выдерживает нагрузку до 10 кг.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252C3-ACE7-6BDE-F4E4-09237BD472FE}"/>
              </a:ext>
            </a:extLst>
          </p:cNvPr>
          <p:cNvSpPr txBox="1"/>
          <p:nvPr/>
        </p:nvSpPr>
        <p:spPr>
          <a:xfrm>
            <a:off x="5709877" y="1165499"/>
            <a:ext cx="599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ХАРАКТЕРИСТИКИ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306D-5981-B412-4B1A-86E6811C997A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F3CBD1-13A5-1476-CFA8-8FEC02CB0087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линия, Прямоугольник, дизайн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A047BB-3953-2F67-4EB7-B0F23999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 b="-10928"/>
          <a:stretch/>
        </p:blipFill>
        <p:spPr>
          <a:xfrm>
            <a:off x="487288" y="1162604"/>
            <a:ext cx="4665606" cy="4079414"/>
          </a:xfrm>
          <a:prstGeom prst="round2SameRect">
            <a:avLst>
              <a:gd name="adj1" fmla="val 7449"/>
              <a:gd name="adj2" fmla="val 0"/>
            </a:avLst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A7CA0FE-324B-4989-A1AB-91B56FBBA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56363"/>
              </p:ext>
            </p:extLst>
          </p:nvPr>
        </p:nvGraphicFramePr>
        <p:xfrm>
          <a:off x="487288" y="4598294"/>
          <a:ext cx="4665606" cy="1077352"/>
        </p:xfrm>
        <a:graphic>
          <a:graphicData uri="http://schemas.openxmlformats.org/drawingml/2006/table">
            <a:tbl>
              <a:tblPr firstRow="1" bandRow="1"/>
              <a:tblGrid>
                <a:gridCol w="882686">
                  <a:extLst>
                    <a:ext uri="{9D8B030D-6E8A-4147-A177-3AD203B41FA5}">
                      <a16:colId xmlns:a16="http://schemas.microsoft.com/office/drawing/2014/main" val="759326489"/>
                    </a:ext>
                  </a:extLst>
                </a:gridCol>
                <a:gridCol w="2826269">
                  <a:extLst>
                    <a:ext uri="{9D8B030D-6E8A-4147-A177-3AD203B41FA5}">
                      <a16:colId xmlns:a16="http://schemas.microsoft.com/office/drawing/2014/main" val="1838121158"/>
                    </a:ext>
                  </a:extLst>
                </a:gridCol>
                <a:gridCol w="956651">
                  <a:extLst>
                    <a:ext uri="{9D8B030D-6E8A-4147-A177-3AD203B41FA5}">
                      <a16:colId xmlns:a16="http://schemas.microsoft.com/office/drawing/2014/main" val="3092963369"/>
                    </a:ext>
                  </a:extLst>
                </a:gridCol>
              </a:tblGrid>
              <a:tr h="269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R="108000" marT="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R="108000" marT="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</a:p>
                  </a:txBody>
                  <a:tcPr marR="108000" marT="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85403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Рамка раздвижная EASYFACE 380мм,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254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03162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Рамка раздвижная EASYFACE 480мм,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421440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Рамка раздвижная EASYFACE 580мм,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B2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53943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6335CD2-87EF-3E6E-0E64-B2A4A2DDB581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20507FC-540E-58B3-583B-4A09226E6F0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CEF03A59-9459-6F31-AC79-756B901B9BCC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3"/>
                <a:extLst>
                  <a:ext uri="{FF2B5EF4-FFF2-40B4-BE49-F238E27FC236}">
                    <a16:creationId xmlns:a16="http://schemas.microsoft.com/office/drawing/2014/main" id="{50828D78-9E9E-3293-998C-BC7C208FE9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F2DA02BE-E81C-E245-5804-3EB963F2C6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C59AB00-7C76-159D-1E32-0AC804D291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21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81017AE6-058A-1603-C9BF-5472F556B6CD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227</Words>
  <Application>Microsoft Office PowerPoint</Application>
  <PresentationFormat>Широкоэкранный</PresentationFormat>
  <Paragraphs>65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Microsoft YaHei UI</vt:lpstr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41</cp:revision>
  <dcterms:created xsi:type="dcterms:W3CDTF">2024-08-31T11:38:16Z</dcterms:created>
  <dcterms:modified xsi:type="dcterms:W3CDTF">2025-05-16T13:23:14Z</dcterms:modified>
</cp:coreProperties>
</file>