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pos.kz/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20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713618"/>
            <a:chOff x="796893" y="1599579"/>
            <a:chExt cx="6019052" cy="107847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069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MAG-SW-TUBE-PL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C1319B7-09A3-8CFB-4F7F-25288020DF41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982305" y="2875002"/>
            <a:ext cx="44134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982305" y="3429000"/>
            <a:ext cx="498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Магнитный держатель вывески</a:t>
            </a:r>
          </a:p>
        </p:txBody>
      </p:sp>
      <p:pic>
        <p:nvPicPr>
          <p:cNvPr id="10" name="Рисунок 9" descr="Изображение выглядит как текст, сце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78CFFBE6-3C86-4BBE-8B29-62B8357CF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95" r="27884"/>
          <a:stretch/>
        </p:blipFill>
        <p:spPr>
          <a:xfrm>
            <a:off x="850769" y="657226"/>
            <a:ext cx="5124451" cy="5137224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0FF69B0-C158-BE63-35B6-00FE957306E2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675FE04C-0CED-DF6E-A454-DF1E72A5D94B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0FAA50F5-D619-C0E7-33A7-6557887D864F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9" name="Text Box 2">
                <a:hlinkClick r:id="rId3"/>
                <a:extLst>
                  <a:ext uri="{FF2B5EF4-FFF2-40B4-BE49-F238E27FC236}">
                    <a16:creationId xmlns:a16="http://schemas.microsoft.com/office/drawing/2014/main" id="{46BE9686-CCF4-5495-B15D-6206BE6806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7A47F18B-5C6D-36CC-1793-4E36AF17A3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28EE70BF-B279-C562-2AA8-7EF14F415D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Ассортимент магнитных держателей с трубкой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4914900" y="587237"/>
            <a:ext cx="72771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bject 2">
            <a:extLst>
              <a:ext uri="{FF2B5EF4-FFF2-40B4-BE49-F238E27FC236}">
                <a16:creationId xmlns:a16="http://schemas.microsoft.com/office/drawing/2014/main" id="{4E368815-7B4A-434E-AC59-728D691B908C}"/>
              </a:ext>
            </a:extLst>
          </p:cNvPr>
          <p:cNvSpPr txBox="1"/>
          <p:nvPr/>
        </p:nvSpPr>
        <p:spPr>
          <a:xfrm>
            <a:off x="832181" y="2211163"/>
            <a:ext cx="4114937" cy="5146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just">
              <a:lnSpc>
                <a:spcPts val="2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Магнитные держатели – популярное решение для размещения вывесок.</a:t>
            </a: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3A4CDA0C-3A13-4C5E-AC11-3E6271401426}"/>
              </a:ext>
            </a:extLst>
          </p:cNvPr>
          <p:cNvSpPr txBox="1"/>
          <p:nvPr/>
        </p:nvSpPr>
        <p:spPr>
          <a:xfrm>
            <a:off x="832181" y="3066271"/>
            <a:ext cx="3975945" cy="1272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 algn="just">
              <a:lnSpc>
                <a:spcPts val="2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Расширяем ассортимент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магнитных</a:t>
            </a:r>
          </a:p>
          <a:p>
            <a:pPr marL="11430" marR="5080" algn="just">
              <a:lnSpc>
                <a:spcPts val="2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держателей с трубками, </a:t>
            </a:r>
          </a:p>
          <a:p>
            <a:pPr marL="11430" marR="5080" algn="just">
              <a:lnSpc>
                <a:spcPts val="2000"/>
              </a:lnSpc>
              <a:spcBef>
                <a:spcPts val="100"/>
              </a:spcBef>
              <a:spcAft>
                <a:spcPts val="1200"/>
              </a:spcAft>
            </a:pP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добавляем 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</a:t>
            </a:r>
            <a:r>
              <a:rPr lang="ru-RU" sz="16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-образный держатель</a:t>
            </a:r>
            <a:endParaRPr lang="ru-RU" sz="1200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1430" marR="5080" algn="just">
              <a:lnSpc>
                <a:spcPts val="2000"/>
              </a:lnSpc>
              <a:spcBef>
                <a:spcPts val="100"/>
              </a:spcBef>
              <a:spcAft>
                <a:spcPts val="1200"/>
              </a:spcAft>
            </a:pPr>
            <a:r>
              <a:rPr lang="en-US" sz="32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  <a:endParaRPr lang="ru-RU" sz="32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Picture 6" descr="Магнитный держатель вывески MAG-FLEX-TUBE-I-2F, 1 шт.">
            <a:extLst>
              <a:ext uri="{FF2B5EF4-FFF2-40B4-BE49-F238E27FC236}">
                <a16:creationId xmlns:a16="http://schemas.microsoft.com/office/drawing/2014/main" id="{33526EE8-3B36-48AB-8903-93E4C7CD6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814" y="3625631"/>
            <a:ext cx="2492578" cy="2492578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Держатель вывески магнитный на крючках с прямой трубкой MAG-SW-TUBE-I, 1 шт.">
            <a:extLst>
              <a:ext uri="{FF2B5EF4-FFF2-40B4-BE49-F238E27FC236}">
                <a16:creationId xmlns:a16="http://schemas.microsoft.com/office/drawing/2014/main" id="{59293BD3-5F3F-4BFF-A5B8-AF81F53CB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528" y="3605566"/>
            <a:ext cx="2519009" cy="2519009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Держатель вывески магнитный на крючках с изогнутой трубкой MAG-SW-TUBE-L, диаметр трубки 9 мм (1шт)">
            <a:extLst>
              <a:ext uri="{FF2B5EF4-FFF2-40B4-BE49-F238E27FC236}">
                <a16:creationId xmlns:a16="http://schemas.microsoft.com/office/drawing/2014/main" id="{3F7266C3-4838-4FF9-AB93-25ED08396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1" b="-1934"/>
          <a:stretch/>
        </p:blipFill>
        <p:spPr bwMode="auto">
          <a:xfrm>
            <a:off x="8774317" y="940287"/>
            <a:ext cx="2418466" cy="2418466"/>
          </a:xfrm>
          <a:prstGeom prst="roundRect">
            <a:avLst/>
          </a:prstGeom>
          <a:noFill/>
          <a:ln w="5715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Держатель вывески магнитный на крючках с трубкой MAG-SW-TUBE-PL">
            <a:extLst>
              <a:ext uri="{FF2B5EF4-FFF2-40B4-BE49-F238E27FC236}">
                <a16:creationId xmlns:a16="http://schemas.microsoft.com/office/drawing/2014/main" id="{137F3522-EF15-4E4E-AC14-102D38E7B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77413" y="970182"/>
            <a:ext cx="2418465" cy="241846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противолежащие углы 24">
            <a:extLst>
              <a:ext uri="{FF2B5EF4-FFF2-40B4-BE49-F238E27FC236}">
                <a16:creationId xmlns:a16="http://schemas.microsoft.com/office/drawing/2014/main" id="{EEBE8742-A41D-4F2B-BB87-65DCC7501705}"/>
              </a:ext>
            </a:extLst>
          </p:cNvPr>
          <p:cNvSpPr/>
          <p:nvPr/>
        </p:nvSpPr>
        <p:spPr>
          <a:xfrm>
            <a:off x="5621429" y="1060038"/>
            <a:ext cx="1162229" cy="4106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Новинка</a:t>
            </a:r>
          </a:p>
        </p:txBody>
      </p:sp>
      <p:sp>
        <p:nvSpPr>
          <p:cNvPr id="26" name="Прямоугольник: скругленные противолежащие углы 25">
            <a:extLst>
              <a:ext uri="{FF2B5EF4-FFF2-40B4-BE49-F238E27FC236}">
                <a16:creationId xmlns:a16="http://schemas.microsoft.com/office/drawing/2014/main" id="{F0029EFB-F79A-4EB3-B4B3-34E74F02582E}"/>
              </a:ext>
            </a:extLst>
          </p:cNvPr>
          <p:cNvSpPr/>
          <p:nvPr/>
        </p:nvSpPr>
        <p:spPr>
          <a:xfrm>
            <a:off x="8935760" y="1027121"/>
            <a:ext cx="1467917" cy="41068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Хит продаж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967BE3-ECAD-4A12-BDB7-DE2B4117D8FC}"/>
              </a:ext>
            </a:extLst>
          </p:cNvPr>
          <p:cNvSpPr txBox="1"/>
          <p:nvPr/>
        </p:nvSpPr>
        <p:spPr>
          <a:xfrm>
            <a:off x="5857700" y="2942072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42B2F7-E298-42C8-A8C5-2ABCB9196493}"/>
              </a:ext>
            </a:extLst>
          </p:cNvPr>
          <p:cNvSpPr txBox="1"/>
          <p:nvPr/>
        </p:nvSpPr>
        <p:spPr>
          <a:xfrm>
            <a:off x="9304612" y="3066493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MAG-SW-TUBE-L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2A46A2-5CD1-4372-B047-9AEFAF875033}"/>
              </a:ext>
            </a:extLst>
          </p:cNvPr>
          <p:cNvSpPr txBox="1"/>
          <p:nvPr/>
        </p:nvSpPr>
        <p:spPr>
          <a:xfrm>
            <a:off x="5896017" y="3853645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MAG-FLEX-TUBE-I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E966E5-C9E2-46D0-8EF4-6EC110E8A2AA}"/>
              </a:ext>
            </a:extLst>
          </p:cNvPr>
          <p:cNvSpPr txBox="1"/>
          <p:nvPr/>
        </p:nvSpPr>
        <p:spPr>
          <a:xfrm>
            <a:off x="9284454" y="3853645"/>
            <a:ext cx="1667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MAG-SW-TUBE-I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1E17D0-DCAE-A11E-A09A-C9068A8DC1DA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7EFA02A-44E3-3A17-1B83-A6D001905D81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3AD1DF3E-C963-63AA-5701-01BAA3DFE259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0ED640DF-03EB-0416-7662-CB638571C9C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72B3603B-9FAA-A20B-4712-31E0917965B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9EB565B5-67BA-81D1-14C3-2DD3EFE02A1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MAG-SW-TUBE-PL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374398" y="587237"/>
            <a:ext cx="681760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3B7B61-620D-48F0-AD18-A48E827D6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4723" y="1817797"/>
            <a:ext cx="4855417" cy="3366364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CCE0B575-258E-4CD4-B2C9-D1FCCE96A520}"/>
              </a:ext>
            </a:extLst>
          </p:cNvPr>
          <p:cNvSpPr txBox="1"/>
          <p:nvPr/>
        </p:nvSpPr>
        <p:spPr>
          <a:xfrm>
            <a:off x="1500612" y="1130247"/>
            <a:ext cx="3052338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Пластиковая трубка</a:t>
            </a: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7E986748-AE3B-4716-9AE9-33CBE7E73C0E}"/>
              </a:ext>
            </a:extLst>
          </p:cNvPr>
          <p:cNvSpPr txBox="1"/>
          <p:nvPr/>
        </p:nvSpPr>
        <p:spPr>
          <a:xfrm>
            <a:off x="1500612" y="3016232"/>
            <a:ext cx="2614602" cy="82553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Регулировка положения трубки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2B33C61-9C6F-4CA1-A10B-9B27B4A292BD}"/>
              </a:ext>
            </a:extLst>
          </p:cNvPr>
          <p:cNvSpPr txBox="1"/>
          <p:nvPr/>
        </p:nvSpPr>
        <p:spPr>
          <a:xfrm>
            <a:off x="1500611" y="1859110"/>
            <a:ext cx="3873787" cy="82553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Возможность</a:t>
            </a: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размещения на узких поверхностях</a:t>
            </a: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8A67A0C1-7D6E-4405-B4C5-A8E339E325B8}"/>
              </a:ext>
            </a:extLst>
          </p:cNvPr>
          <p:cNvSpPr txBox="1"/>
          <p:nvPr/>
        </p:nvSpPr>
        <p:spPr>
          <a:xfrm>
            <a:off x="1500612" y="4106927"/>
            <a:ext cx="3244464" cy="1257641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Легкая замена информационной вывески</a:t>
            </a:r>
          </a:p>
        </p:txBody>
      </p:sp>
      <p:pic>
        <p:nvPicPr>
          <p:cNvPr id="15" name="Рисунок 14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BDBB4D-DABB-4466-9B72-877391A5D3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1839" y="1914063"/>
            <a:ext cx="2699156" cy="2699156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001B7903-396E-4CAA-BB4C-AF73BA9B76DD}"/>
              </a:ext>
            </a:extLst>
          </p:cNvPr>
          <p:cNvGrpSpPr/>
          <p:nvPr/>
        </p:nvGrpSpPr>
        <p:grpSpPr>
          <a:xfrm>
            <a:off x="901004" y="1137235"/>
            <a:ext cx="302205" cy="335333"/>
            <a:chOff x="3337099" y="2338784"/>
            <a:chExt cx="432049" cy="433735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4EB24A53-8C9E-489A-AE16-18856F2A34B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 descr="Флажок со сплошной заливкой">
              <a:extLst>
                <a:ext uri="{FF2B5EF4-FFF2-40B4-BE49-F238E27FC236}">
                  <a16:creationId xmlns:a16="http://schemas.microsoft.com/office/drawing/2014/main" id="{8D8F245D-39BF-44A5-A62B-E29E46421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7BF942D-1E1D-4C48-81DF-E46B5A64CFD3}"/>
              </a:ext>
            </a:extLst>
          </p:cNvPr>
          <p:cNvGrpSpPr/>
          <p:nvPr/>
        </p:nvGrpSpPr>
        <p:grpSpPr>
          <a:xfrm>
            <a:off x="901004" y="1870058"/>
            <a:ext cx="302205" cy="335333"/>
            <a:chOff x="3337099" y="2338784"/>
            <a:chExt cx="432049" cy="433735"/>
          </a:xfrm>
        </p:grpSpPr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93DD3922-18CC-43CE-B6C5-D7C1CC2ABAC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Флажок со сплошной заливкой">
              <a:extLst>
                <a:ext uri="{FF2B5EF4-FFF2-40B4-BE49-F238E27FC236}">
                  <a16:creationId xmlns:a16="http://schemas.microsoft.com/office/drawing/2014/main" id="{601B331F-E273-4C04-B3D8-75B234915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1CEF8E17-3B81-4B1B-83A3-A7CFE06C2329}"/>
              </a:ext>
            </a:extLst>
          </p:cNvPr>
          <p:cNvGrpSpPr/>
          <p:nvPr/>
        </p:nvGrpSpPr>
        <p:grpSpPr>
          <a:xfrm>
            <a:off x="901004" y="3024583"/>
            <a:ext cx="302205" cy="335333"/>
            <a:chOff x="3337099" y="2338784"/>
            <a:chExt cx="432049" cy="43373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CF247BA-C612-4363-8D21-CFF7215FFAF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B705FF66-1182-44D9-9ADA-11D3D64A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383FA11-5855-40C0-B3F2-CB01F01AF59E}"/>
              </a:ext>
            </a:extLst>
          </p:cNvPr>
          <p:cNvGrpSpPr/>
          <p:nvPr/>
        </p:nvGrpSpPr>
        <p:grpSpPr>
          <a:xfrm>
            <a:off x="901004" y="4106927"/>
            <a:ext cx="302205" cy="335333"/>
            <a:chOff x="3337099" y="2338784"/>
            <a:chExt cx="432049" cy="43373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3DB4E3E6-7038-4C5E-97D3-DBF03CD2B01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Флажок со сплошной заливкой">
              <a:extLst>
                <a:ext uri="{FF2B5EF4-FFF2-40B4-BE49-F238E27FC236}">
                  <a16:creationId xmlns:a16="http://schemas.microsoft.com/office/drawing/2014/main" id="{5C00FFC5-3957-47C5-BF2E-28EDFDF55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27ADAD2-4586-D676-838A-FC2258AB5467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46B0C14-B2C7-8CD2-FE66-69F06AC3C69D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29" name="object 4">
                <a:extLst>
                  <a:ext uri="{FF2B5EF4-FFF2-40B4-BE49-F238E27FC236}">
                    <a16:creationId xmlns:a16="http://schemas.microsoft.com/office/drawing/2014/main" id="{C5D483C4-BF01-0DBD-2012-026FE73A501E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30" name="Text Box 2">
                <a:hlinkClick r:id="rId2"/>
                <a:extLst>
                  <a:ext uri="{FF2B5EF4-FFF2-40B4-BE49-F238E27FC236}">
                    <a16:creationId xmlns:a16="http://schemas.microsoft.com/office/drawing/2014/main" id="{39D26799-4416-99A0-F30B-582D6F865D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31" name="Text Box 2">
                <a:extLst>
                  <a:ext uri="{FF2B5EF4-FFF2-40B4-BE49-F238E27FC236}">
                    <a16:creationId xmlns:a16="http://schemas.microsoft.com/office/drawing/2014/main" id="{385201B9-21BC-D039-440D-4DBB5C916E6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BDD279F2-CC49-6915-530C-262B10F5CA8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305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9" name="Рисунок 8" descr="Изображение выглядит как текст, снимок экран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A9B074-8068-4B82-A0C4-1D10296FC4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302" y="987347"/>
            <a:ext cx="4998758" cy="4345503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8019D8E4-280E-4A8A-97C7-0916113CA2FC}"/>
              </a:ext>
            </a:extLst>
          </p:cNvPr>
          <p:cNvSpPr txBox="1"/>
          <p:nvPr/>
        </p:nvSpPr>
        <p:spPr>
          <a:xfrm>
            <a:off x="802868" y="1293037"/>
            <a:ext cx="4948568" cy="39599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296655" marR="4847" indent="-285750">
              <a:lnSpc>
                <a:spcPct val="1563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Пластиковая прямая трубка.</a:t>
            </a:r>
          </a:p>
        </p:txBody>
      </p:sp>
      <p:sp>
        <p:nvSpPr>
          <p:cNvPr id="15" name="object 2">
            <a:extLst>
              <a:ext uri="{FF2B5EF4-FFF2-40B4-BE49-F238E27FC236}">
                <a16:creationId xmlns:a16="http://schemas.microsoft.com/office/drawing/2014/main" id="{9F3A3D03-B38C-468F-8EF8-AF7B74B5FE78}"/>
              </a:ext>
            </a:extLst>
          </p:cNvPr>
          <p:cNvSpPr txBox="1"/>
          <p:nvPr/>
        </p:nvSpPr>
        <p:spPr>
          <a:xfrm>
            <a:off x="802866" y="1887267"/>
            <a:ext cx="5363457" cy="512372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296655" marR="4847" indent="-285750">
              <a:lnSpc>
                <a:spcPts val="19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Компактное основание шириной 30 мм. </a:t>
            </a:r>
          </a:p>
          <a:p>
            <a:pPr marL="10905" marR="4847">
              <a:lnSpc>
                <a:spcPts val="1900"/>
              </a:lnSpc>
              <a:spcBef>
                <a:spcPts val="95"/>
              </a:spcBef>
            </a:pPr>
            <a:endParaRPr lang="ru-RU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object 2">
            <a:extLst>
              <a:ext uri="{FF2B5EF4-FFF2-40B4-BE49-F238E27FC236}">
                <a16:creationId xmlns:a16="http://schemas.microsoft.com/office/drawing/2014/main" id="{D03DD864-C0F3-4191-A192-B553EAFBB67C}"/>
              </a:ext>
            </a:extLst>
          </p:cNvPr>
          <p:cNvSpPr txBox="1"/>
          <p:nvPr/>
        </p:nvSpPr>
        <p:spPr>
          <a:xfrm>
            <a:off x="802868" y="2343154"/>
            <a:ext cx="4948560" cy="565592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296655" marR="4847" indent="-285750">
              <a:lnSpc>
                <a:spcPts val="22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Поддержка запасов комплектующих для оперативной сборки.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FAB58C1-50CC-4066-9E60-5F284D797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81537"/>
              </p:ext>
            </p:extLst>
          </p:nvPr>
        </p:nvGraphicFramePr>
        <p:xfrm>
          <a:off x="827778" y="3359313"/>
          <a:ext cx="4923658" cy="12562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25545">
                  <a:extLst>
                    <a:ext uri="{9D8B030D-6E8A-4147-A177-3AD203B41FA5}">
                      <a16:colId xmlns:a16="http://schemas.microsoft.com/office/drawing/2014/main" val="2635107693"/>
                    </a:ext>
                  </a:extLst>
                </a:gridCol>
                <a:gridCol w="3392423">
                  <a:extLst>
                    <a:ext uri="{9D8B030D-6E8A-4147-A177-3AD203B41FA5}">
                      <a16:colId xmlns:a16="http://schemas.microsoft.com/office/drawing/2014/main" val="2291839919"/>
                    </a:ext>
                  </a:extLst>
                </a:gridCol>
                <a:gridCol w="805690">
                  <a:extLst>
                    <a:ext uri="{9D8B030D-6E8A-4147-A177-3AD203B41FA5}">
                      <a16:colId xmlns:a16="http://schemas.microsoft.com/office/drawing/2014/main" val="746670737"/>
                    </a:ext>
                  </a:extLst>
                </a:gridCol>
              </a:tblGrid>
              <a:tr h="62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2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2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621507"/>
                  </a:ext>
                </a:extLst>
              </a:tr>
              <a:tr h="6281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252229</a:t>
                      </a:r>
                      <a:endParaRPr lang="ru-RU" sz="12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вывески магнитный на крючках с трубкой MAG-SW-TUBE-PL</a:t>
                      </a:r>
                      <a:endParaRPr lang="ru-RU" sz="12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565" marR="6565" marT="6565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9806252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410450" y="587237"/>
            <a:ext cx="47815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5CD5B62-83DD-614F-D142-571CD30A04ED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C26BD0E-ADFC-F862-B054-6FEFAAEADFFC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95480302-EBA7-90E6-7E33-E2F0C736F3B5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95C9E341-9ABB-CAAD-9A12-7B24FDA44B4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7ADC3360-CF19-F242-DE4E-7284CC9840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8161E2C8-90C1-9879-E6DE-D11BC93054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3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63100" y="587237"/>
            <a:ext cx="26289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в помещении, текст, Стеллаж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35AA0C37-24D2-4C83-A2EC-4B7E7468B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832181" y="900310"/>
            <a:ext cx="8050187" cy="51447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це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36CBD0A9-8D80-4007-8CBC-C3442041F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11541" r="18821" b="15282"/>
          <a:stretch/>
        </p:blipFill>
        <p:spPr>
          <a:xfrm>
            <a:off x="9245204" y="2480451"/>
            <a:ext cx="2068615" cy="143090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Магазин у дома, Розничная торговля, Бакалейный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0ED3691B-53F4-46F2-8689-04E4979E69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 b="20746"/>
          <a:stretch/>
        </p:blipFill>
        <p:spPr>
          <a:xfrm>
            <a:off x="9245204" y="4097433"/>
            <a:ext cx="2103983" cy="153101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Магазин у дома, Розничная торговля, Заморожен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E8AA0B9B-C412-4576-A24C-9509A075F7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3" t="4440" r="15560" b="41127"/>
          <a:stretch/>
        </p:blipFill>
        <p:spPr>
          <a:xfrm>
            <a:off x="9245204" y="863469"/>
            <a:ext cx="2059145" cy="1430902"/>
          </a:xfrm>
          <a:prstGeom prst="rect">
            <a:avLst/>
          </a:prstGeom>
        </p:spPr>
      </p:pic>
      <p:sp>
        <p:nvSpPr>
          <p:cNvPr id="14" name="object 2">
            <a:extLst>
              <a:ext uri="{FF2B5EF4-FFF2-40B4-BE49-F238E27FC236}">
                <a16:creationId xmlns:a16="http://schemas.microsoft.com/office/drawing/2014/main" id="{FCD40C87-6C31-43B7-AB1F-6C5B9BAA63DE}"/>
              </a:ext>
            </a:extLst>
          </p:cNvPr>
          <p:cNvSpPr txBox="1"/>
          <p:nvPr/>
        </p:nvSpPr>
        <p:spPr>
          <a:xfrm>
            <a:off x="9270358" y="5804566"/>
            <a:ext cx="2373055" cy="31071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Крепления под полкой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40FFF3-2797-B48B-C440-348A7E70A8B2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F8B9B18-511D-0B5E-27C7-BF489479267D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6" name="object 4">
                <a:extLst>
                  <a:ext uri="{FF2B5EF4-FFF2-40B4-BE49-F238E27FC236}">
                    <a16:creationId xmlns:a16="http://schemas.microsoft.com/office/drawing/2014/main" id="{C8F19CAC-54E5-2D3E-DBB3-A1210B68208E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7" name="Text Box 2">
                <a:hlinkClick r:id="rId2"/>
                <a:extLst>
                  <a:ext uri="{FF2B5EF4-FFF2-40B4-BE49-F238E27FC236}">
                    <a16:creationId xmlns:a16="http://schemas.microsoft.com/office/drawing/2014/main" id="{02587A04-D344-53CE-FE31-873B6580CC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8" name="Text Box 2">
                <a:extLst>
                  <a:ext uri="{FF2B5EF4-FFF2-40B4-BE49-F238E27FC236}">
                    <a16:creationId xmlns:a16="http://schemas.microsoft.com/office/drawing/2014/main" id="{FE65F5DE-EABD-89C3-B1E9-0176A213A2E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9D65FA68-39B6-BCD8-9472-38BDDD431B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075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91675" y="587237"/>
            <a:ext cx="26003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bject 2">
            <a:extLst>
              <a:ext uri="{FF2B5EF4-FFF2-40B4-BE49-F238E27FC236}">
                <a16:creationId xmlns:a16="http://schemas.microsoft.com/office/drawing/2014/main" id="{F91E00E5-744C-471D-A8FF-EC52CC62ED69}"/>
              </a:ext>
            </a:extLst>
          </p:cNvPr>
          <p:cNvSpPr txBox="1"/>
          <p:nvPr/>
        </p:nvSpPr>
        <p:spPr>
          <a:xfrm>
            <a:off x="832181" y="3006968"/>
            <a:ext cx="3960440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Крепления сбоку стеллажа</a:t>
            </a:r>
          </a:p>
        </p:txBody>
      </p:sp>
      <p:pic>
        <p:nvPicPr>
          <p:cNvPr id="10" name="Рисунок 9" descr="Изображение выглядит как Магазин у дома, Розничная торговля, супермаркет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E57C1A48-D0D8-4BE0-B56E-3B3B3DB43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7" t="27356" r="33744" b="24150"/>
          <a:stretch/>
        </p:blipFill>
        <p:spPr>
          <a:xfrm>
            <a:off x="4507881" y="821094"/>
            <a:ext cx="6813854" cy="529686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94706AD-FB85-9FBF-712C-522203B4B957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CFE405E-4E6F-0A5D-5060-31C3A450D6B5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1871017F-352D-97D3-C752-1313591084AF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7F0CC56F-704C-F9CB-983D-578ED729541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A14D9730-E37C-7DCC-93D3-B8AB5F4E62D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6B88103E-FC6F-5813-5641-965065A58B7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232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9572625" y="587237"/>
            <a:ext cx="26193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в помещении, текст, Стеллаж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F4CBA1B9-2861-4284-8357-607151DDB7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9"/>
          <a:stretch/>
        </p:blipFill>
        <p:spPr>
          <a:xfrm>
            <a:off x="900351" y="995646"/>
            <a:ext cx="3496342" cy="223443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агазин у дома, Розничная торговля, супермаркет, безалкогольный напиток&#10;&#10;Автоматически созданное описание">
            <a:extLst>
              <a:ext uri="{FF2B5EF4-FFF2-40B4-BE49-F238E27FC236}">
                <a16:creationId xmlns:a16="http://schemas.microsoft.com/office/drawing/2014/main" id="{1D125E31-B570-4E73-91A3-D4499A7116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4" t="31514" r="33744" b="35160"/>
          <a:stretch/>
        </p:blipFill>
        <p:spPr>
          <a:xfrm>
            <a:off x="8166929" y="3486564"/>
            <a:ext cx="3171855" cy="246569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цена, Магазин у дома, Розничная торговля&#10;&#10;Автоматически созданное описание">
            <a:extLst>
              <a:ext uri="{FF2B5EF4-FFF2-40B4-BE49-F238E27FC236}">
                <a16:creationId xmlns:a16="http://schemas.microsoft.com/office/drawing/2014/main" id="{C90243A1-E006-47CF-9F30-1806135A6B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" b="3369"/>
          <a:stretch/>
        </p:blipFill>
        <p:spPr>
          <a:xfrm>
            <a:off x="871232" y="3486564"/>
            <a:ext cx="3545726" cy="245265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Магазин у дома, Розничная торговля, Бакалейный магазин&#10;&#10;Автоматически созданное описание">
            <a:extLst>
              <a:ext uri="{FF2B5EF4-FFF2-40B4-BE49-F238E27FC236}">
                <a16:creationId xmlns:a16="http://schemas.microsoft.com/office/drawing/2014/main" id="{0CE158AA-6A7B-44D9-86C9-7355BB273F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762" y="3476886"/>
            <a:ext cx="3378362" cy="245834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Магазин у дома, Розничная торговля, Заморожен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60EFC01-621D-4F84-9451-87A79E481B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 b="23492"/>
          <a:stretch/>
        </p:blipFill>
        <p:spPr>
          <a:xfrm>
            <a:off x="4602762" y="935436"/>
            <a:ext cx="3329782" cy="2313871"/>
          </a:xfrm>
          <a:prstGeom prst="rect">
            <a:avLst/>
          </a:prstGeom>
        </p:spPr>
      </p:pic>
      <p:sp>
        <p:nvSpPr>
          <p:cNvPr id="15" name="object 2">
            <a:extLst>
              <a:ext uri="{FF2B5EF4-FFF2-40B4-BE49-F238E27FC236}">
                <a16:creationId xmlns:a16="http://schemas.microsoft.com/office/drawing/2014/main" id="{953DACFA-F818-454F-A764-DFC499009DFD}"/>
              </a:ext>
            </a:extLst>
          </p:cNvPr>
          <p:cNvSpPr txBox="1"/>
          <p:nvPr/>
        </p:nvSpPr>
        <p:spPr>
          <a:xfrm>
            <a:off x="8407271" y="1761260"/>
            <a:ext cx="3047466" cy="856056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 крепление под полкой, сбоку стеллажа,</a:t>
            </a:r>
          </a:p>
          <a:p>
            <a:pPr marL="10905" marR="4847"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разных положениях.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9CD937B-D5AD-A8BA-3236-5FE73407826C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2846AD6-5030-22A8-AA66-6F7154BDE16E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7" name="object 4">
                <a:extLst>
                  <a:ext uri="{FF2B5EF4-FFF2-40B4-BE49-F238E27FC236}">
                    <a16:creationId xmlns:a16="http://schemas.microsoft.com/office/drawing/2014/main" id="{DBF5E1DD-354A-61B1-67A1-B22FD3C33042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8" name="Text Box 2">
                <a:hlinkClick r:id="rId2"/>
                <a:extLst>
                  <a:ext uri="{FF2B5EF4-FFF2-40B4-BE49-F238E27FC236}">
                    <a16:creationId xmlns:a16="http://schemas.microsoft.com/office/drawing/2014/main" id="{4BF0DB95-C4B7-D7B5-BB3B-05FC33214C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9" name="Text Box 2">
                <a:extLst>
                  <a:ext uri="{FF2B5EF4-FFF2-40B4-BE49-F238E27FC236}">
                    <a16:creationId xmlns:a16="http://schemas.microsoft.com/office/drawing/2014/main" id="{9A7AA853-A0A4-083D-781E-C3B7156A854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6" name="Text Box 2">
              <a:extLst>
                <a:ext uri="{FF2B5EF4-FFF2-40B4-BE49-F238E27FC236}">
                  <a16:creationId xmlns:a16="http://schemas.microsoft.com/office/drawing/2014/main" id="{1A0C555C-735A-004C-352C-B6B332B489A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212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9862CF1D-40BA-9A08-7101-98B78414EE78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</TotalTime>
  <Words>203</Words>
  <Application>Microsoft Office PowerPoint</Application>
  <PresentationFormat>Широкоэкранный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26</cp:revision>
  <dcterms:created xsi:type="dcterms:W3CDTF">2024-08-31T11:38:16Z</dcterms:created>
  <dcterms:modified xsi:type="dcterms:W3CDTF">2025-05-16T12:53:36Z</dcterms:modified>
</cp:coreProperties>
</file>