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europos.kz/" TargetMode="External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pos.kz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os.kz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6"/>
            <a:ext cx="6019052" cy="1323439"/>
            <a:chOff x="796893" y="1599579"/>
            <a:chExt cx="6019052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Держатели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CP-CLIP</a:t>
              </a:r>
            </a:p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для рамок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854BDAA-C61E-D103-8A57-4377E315C023}"/>
              </a:ext>
            </a:extLst>
          </p:cNvPr>
          <p:cNvSpPr txBox="1">
            <a:spLocks/>
          </p:cNvSpPr>
          <p:nvPr/>
        </p:nvSpPr>
        <p:spPr bwMode="auto">
          <a:xfrm>
            <a:off x="3756418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525105" y="2265179"/>
            <a:ext cx="5666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Держатели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CP-CLIP</a:t>
            </a:r>
          </a:p>
          <a:p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для рамок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539281" y="3300160"/>
            <a:ext cx="46325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Решение для размещения информации </a:t>
            </a:r>
          </a:p>
          <a:p>
            <a:r>
              <a:rPr lang="ru-RU" sz="15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на холодильных </a:t>
            </a:r>
            <a:r>
              <a:rPr lang="ru-RU" sz="1500" dirty="0" err="1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боннетах</a:t>
            </a:r>
            <a:r>
              <a:rPr lang="ru-RU" sz="15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 и стеклянных витринах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AAFA36-F76A-4F03-8846-9B435B22B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4" b="5372"/>
          <a:stretch/>
        </p:blipFill>
        <p:spPr>
          <a:xfrm>
            <a:off x="832181" y="727102"/>
            <a:ext cx="5383261" cy="492459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050FB6-E9E7-83E0-F38B-817F2E3AE4E5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15FF062-F1C7-D096-074D-AC19DD9B80DB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B64A8B88-A351-C93D-037E-BAC77C2BFDD8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9" name="Text Box 2">
                <a:hlinkClick r:id="rId3"/>
                <a:extLst>
                  <a:ext uri="{FF2B5EF4-FFF2-40B4-BE49-F238E27FC236}">
                    <a16:creationId xmlns:a16="http://schemas.microsoft.com/office/drawing/2014/main" id="{730481BD-584B-D29A-C6FD-3497CFAD80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3F6C01F0-9EDD-6C75-3332-61E4AEDC21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741A2FB7-29CC-ADF4-6C1D-C7B7F55B11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4">
            <a:extLst>
              <a:ext uri="{FF2B5EF4-FFF2-40B4-BE49-F238E27FC236}">
                <a16:creationId xmlns:a16="http://schemas.microsoft.com/office/drawing/2014/main" id="{A5F3748C-5605-466D-B744-4CABCC6D7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5" t="4676" r="5523" b="18002"/>
          <a:stretch/>
        </p:blipFill>
        <p:spPr bwMode="auto">
          <a:xfrm>
            <a:off x="5852711" y="3661239"/>
            <a:ext cx="2730689" cy="268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D841ECEB-BCE0-4BCA-BAF4-CC0EB9CD1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4715" r="50050" b="21633"/>
          <a:stretch/>
        </p:blipFill>
        <p:spPr bwMode="auto">
          <a:xfrm>
            <a:off x="5981104" y="841147"/>
            <a:ext cx="2473902" cy="25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A9F5CD9E-C0FA-4D8F-8103-34F1544A9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54097" b="13973"/>
          <a:stretch/>
        </p:blipFill>
        <p:spPr bwMode="auto">
          <a:xfrm>
            <a:off x="3778304" y="1026367"/>
            <a:ext cx="2263867" cy="25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697F297E-E3DD-4D39-B15F-E6EF6A6F8964}"/>
              </a:ext>
            </a:extLst>
          </p:cNvPr>
          <p:cNvSpPr txBox="1">
            <a:spLocks/>
          </p:cNvSpPr>
          <p:nvPr/>
        </p:nvSpPr>
        <p:spPr>
          <a:xfrm>
            <a:off x="1365599" y="1612680"/>
            <a:ext cx="2109516" cy="262255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Простой монтаж</a:t>
            </a: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31B1C0F1-6270-48F9-A21D-4F748164FC08}"/>
              </a:ext>
            </a:extLst>
          </p:cNvPr>
          <p:cNvSpPr txBox="1">
            <a:spLocks/>
          </p:cNvSpPr>
          <p:nvPr/>
        </p:nvSpPr>
        <p:spPr>
          <a:xfrm>
            <a:off x="1373147" y="4986209"/>
            <a:ext cx="2109516" cy="51341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Крупное поле для информации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38FF6FEC-D0D2-483F-8246-53F322A0808C}"/>
              </a:ext>
            </a:extLst>
          </p:cNvPr>
          <p:cNvSpPr txBox="1">
            <a:spLocks/>
          </p:cNvSpPr>
          <p:nvPr/>
        </p:nvSpPr>
        <p:spPr>
          <a:xfrm>
            <a:off x="9025490" y="1558303"/>
            <a:ext cx="2497876" cy="1015730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перемещения рамки при смене акций или </a:t>
            </a:r>
            <a:r>
              <a:rPr lang="ru-RU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планограммы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5EFF1605-82E2-4F85-AF1A-981DFFC9F0B9}"/>
              </a:ext>
            </a:extLst>
          </p:cNvPr>
          <p:cNvSpPr txBox="1">
            <a:spLocks/>
          </p:cNvSpPr>
          <p:nvPr/>
        </p:nvSpPr>
        <p:spPr>
          <a:xfrm>
            <a:off x="9025490" y="5040242"/>
            <a:ext cx="2558006" cy="1015730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Горизонтальное или вертикальное размещение информации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375D20E6-E1F6-4116-BDA7-1FC5DD69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3" t="16041" r="3327" b="18691"/>
          <a:stretch/>
        </p:blipFill>
        <p:spPr bwMode="auto">
          <a:xfrm>
            <a:off x="3258333" y="4109326"/>
            <a:ext cx="2730689" cy="19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362CE1A-4D7C-4ABA-93F8-328F562CDC58}"/>
              </a:ext>
            </a:extLst>
          </p:cNvPr>
          <p:cNvGrpSpPr/>
          <p:nvPr/>
        </p:nvGrpSpPr>
        <p:grpSpPr>
          <a:xfrm>
            <a:off x="832181" y="1558303"/>
            <a:ext cx="432049" cy="433735"/>
            <a:chOff x="3337099" y="2338784"/>
            <a:chExt cx="432049" cy="433735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C4FBFEB2-B52C-46EB-BFF7-38884EEA8E62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 descr="Флажок со сплошной заливкой">
              <a:extLst>
                <a:ext uri="{FF2B5EF4-FFF2-40B4-BE49-F238E27FC236}">
                  <a16:creationId xmlns:a16="http://schemas.microsoft.com/office/drawing/2014/main" id="{6EE3D4A5-6D17-4B90-A454-B8D35DB7F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CCB0D5E-FF8A-437E-8636-97E292EAE885}"/>
              </a:ext>
            </a:extLst>
          </p:cNvPr>
          <p:cNvGrpSpPr/>
          <p:nvPr/>
        </p:nvGrpSpPr>
        <p:grpSpPr>
          <a:xfrm>
            <a:off x="858428" y="4983713"/>
            <a:ext cx="432049" cy="433735"/>
            <a:chOff x="3337099" y="2338784"/>
            <a:chExt cx="432049" cy="433735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CFE56208-E524-42C3-A117-2FF0A4DE3A77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 descr="Флажок со сплошной заливкой">
              <a:extLst>
                <a:ext uri="{FF2B5EF4-FFF2-40B4-BE49-F238E27FC236}">
                  <a16:creationId xmlns:a16="http://schemas.microsoft.com/office/drawing/2014/main" id="{967A5D1B-EA6B-4B76-B176-F3C96971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8087D590-C1DB-4286-B714-E02B7893A66A}"/>
              </a:ext>
            </a:extLst>
          </p:cNvPr>
          <p:cNvGrpSpPr/>
          <p:nvPr/>
        </p:nvGrpSpPr>
        <p:grpSpPr>
          <a:xfrm>
            <a:off x="8455006" y="1558303"/>
            <a:ext cx="432049" cy="433735"/>
            <a:chOff x="3337099" y="2338784"/>
            <a:chExt cx="432049" cy="433735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8510EF99-6B1A-4250-93B9-A51DA00BC049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 descr="Флажок со сплошной заливкой">
              <a:extLst>
                <a:ext uri="{FF2B5EF4-FFF2-40B4-BE49-F238E27FC236}">
                  <a16:creationId xmlns:a16="http://schemas.microsoft.com/office/drawing/2014/main" id="{785DAF80-6EB4-4F50-A1EF-EFA90307D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52B5F93-E9B8-4732-B49A-D69B9E391766}"/>
              </a:ext>
            </a:extLst>
          </p:cNvPr>
          <p:cNvGrpSpPr/>
          <p:nvPr/>
        </p:nvGrpSpPr>
        <p:grpSpPr>
          <a:xfrm>
            <a:off x="8489332" y="5020560"/>
            <a:ext cx="432049" cy="433735"/>
            <a:chOff x="3337099" y="2338784"/>
            <a:chExt cx="432049" cy="43373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9C0CDC6A-4624-429B-8C63-08186515824F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Флажок со сплошной заливкой">
              <a:extLst>
                <a:ext uri="{FF2B5EF4-FFF2-40B4-BE49-F238E27FC236}">
                  <a16:creationId xmlns:a16="http://schemas.microsoft.com/office/drawing/2014/main" id="{11D0F60C-D0FB-4E06-A20D-E86965764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C33724D-C272-52D8-6F58-4EEBE0D906DE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A4D2180-17FC-65C7-BB88-832524BDF051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B02F841D-C84F-2899-9517-F45616CB73EE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E141F2E6-197E-098F-D6A3-A01B189552B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BD45742D-9082-FAE6-E4A7-7BAD883B688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FFCBD9B-7A8A-07CC-1B49-D5571E5141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443F8263-A3DC-4997-9503-D2A12CD3F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2519"/>
          <a:stretch/>
        </p:blipFill>
        <p:spPr bwMode="auto">
          <a:xfrm>
            <a:off x="917889" y="1253783"/>
            <a:ext cx="4714233" cy="4478363"/>
          </a:xfrm>
          <a:prstGeom prst="rect">
            <a:avLst/>
          </a:prstGeom>
          <a:noFill/>
          <a:ln>
            <a:solidFill>
              <a:srgbClr val="78737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2EA6CBD-E676-4E9F-924F-70453F35E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-1"/>
          <a:stretch/>
        </p:blipFill>
        <p:spPr bwMode="auto">
          <a:xfrm>
            <a:off x="6148484" y="1260739"/>
            <a:ext cx="5125627" cy="4478362"/>
          </a:xfrm>
          <a:prstGeom prst="rect">
            <a:avLst/>
          </a:prstGeom>
          <a:noFill/>
          <a:ln>
            <a:solidFill>
              <a:srgbClr val="78737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F95528-F740-BA78-91A5-E3773D38A3FD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8B9DE52-62CD-D062-16BA-E04F748E8A57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50439EC9-AB6A-7A4A-86F4-19A5F0AD7792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4" name="Text Box 2">
                <a:hlinkClick r:id="rId2"/>
                <a:extLst>
                  <a:ext uri="{FF2B5EF4-FFF2-40B4-BE49-F238E27FC236}">
                    <a16:creationId xmlns:a16="http://schemas.microsoft.com/office/drawing/2014/main" id="{E035EFF1-2A26-AB70-02A6-2BD12C9B10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D846029E-02E8-2F9E-144C-B46FC2279E1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513BB2FC-4BC8-9816-432B-C281BAF370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45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241E3CCD-1559-4AC0-82F8-F1BA3E904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2" y="1311393"/>
            <a:ext cx="10551966" cy="42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A8A4764-93CE-1313-C811-E4AACA07760F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76AE205-71AC-AD81-6FAA-9690C627CDE3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A42DFCED-3A85-E883-C340-2CEA0A8C1BB8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2" name="Text Box 2">
                <a:hlinkClick r:id="rId2"/>
                <a:extLst>
                  <a:ext uri="{FF2B5EF4-FFF2-40B4-BE49-F238E27FC236}">
                    <a16:creationId xmlns:a16="http://schemas.microsoft.com/office/drawing/2014/main" id="{82096444-48ED-CBCD-92CF-BA0EFDB550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3F61B423-46F9-FCB9-E070-D2896124968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CD207F1B-9172-B5B7-2599-8D13C5DCDE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70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AD7714-381C-436E-B59E-AA854A98A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22" y="1726897"/>
            <a:ext cx="4682680" cy="2515793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A8DBD6-0830-478D-927E-B98B6D82F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04054"/>
              </p:ext>
            </p:extLst>
          </p:nvPr>
        </p:nvGraphicFramePr>
        <p:xfrm>
          <a:off x="5515744" y="4747376"/>
          <a:ext cx="5705458" cy="10121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9927">
                  <a:extLst>
                    <a:ext uri="{9D8B030D-6E8A-4147-A177-3AD203B41FA5}">
                      <a16:colId xmlns:a16="http://schemas.microsoft.com/office/drawing/2014/main" val="4011291878"/>
                    </a:ext>
                  </a:extLst>
                </a:gridCol>
                <a:gridCol w="4187506">
                  <a:extLst>
                    <a:ext uri="{9D8B030D-6E8A-4147-A177-3AD203B41FA5}">
                      <a16:colId xmlns:a16="http://schemas.microsoft.com/office/drawing/2014/main" val="4142146257"/>
                    </a:ext>
                  </a:extLst>
                </a:gridCol>
                <a:gridCol w="838025">
                  <a:extLst>
                    <a:ext uri="{9D8B030D-6E8A-4147-A177-3AD203B41FA5}">
                      <a16:colId xmlns:a16="http://schemas.microsoft.com/office/drawing/2014/main" val="1378307342"/>
                    </a:ext>
                  </a:extLst>
                </a:gridCol>
              </a:tblGrid>
              <a:tr h="380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17878"/>
                  </a:ext>
                </a:extLst>
              </a:tr>
              <a:tr h="184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102800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рамки </a:t>
                      </a:r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CP-CLIP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1501816"/>
                  </a:ext>
                </a:extLst>
              </a:tr>
              <a:tr h="193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102798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CP-RAIL, длина 500 мм, скотч TF24, цвет серый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775987"/>
                  </a:ext>
                </a:extLst>
              </a:tr>
              <a:tr h="253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102799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CP-RAIL, длина 500 мм, скотч TM25, цвет серый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89765693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611B5DF0-3D73-4CCA-A64F-252CA4028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2595" r="16259" b="13568"/>
          <a:stretch/>
        </p:blipFill>
        <p:spPr bwMode="auto">
          <a:xfrm>
            <a:off x="827272" y="1618984"/>
            <a:ext cx="3213100" cy="43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9">
            <a:extLst>
              <a:ext uri="{FF2B5EF4-FFF2-40B4-BE49-F238E27FC236}">
                <a16:creationId xmlns:a16="http://schemas.microsoft.com/office/drawing/2014/main" id="{250C2396-3EF4-4AC9-A961-634B1676C61E}"/>
              </a:ext>
            </a:extLst>
          </p:cNvPr>
          <p:cNvSpPr txBox="1"/>
          <p:nvPr/>
        </p:nvSpPr>
        <p:spPr>
          <a:xfrm>
            <a:off x="497816" y="859359"/>
            <a:ext cx="3662201" cy="612581"/>
          </a:xfrm>
          <a:prstGeom prst="rect">
            <a:avLst/>
          </a:prstGeom>
        </p:spPr>
        <p:txBody>
          <a:bodyPr vert="horz" wrap="square" lIns="0" tIns="14837" rIns="0" bIns="0" rtlCol="0">
            <a:spAutoFit/>
          </a:bodyPr>
          <a:lstStyle/>
          <a:p>
            <a:pPr marL="10989" algn="ctr">
              <a:spcBef>
                <a:spcPts val="117"/>
              </a:spcBef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Держатель рамки </a:t>
            </a:r>
          </a:p>
          <a:p>
            <a:pPr marL="10989" algn="ctr">
              <a:spcBef>
                <a:spcPts val="117"/>
              </a:spcBef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CP-CLIP</a:t>
            </a:r>
            <a:endParaRPr lang="ru-RU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2CE7DEAA-B5E1-4D69-B2A3-1D2382B2FA2C}"/>
              </a:ext>
            </a:extLst>
          </p:cNvPr>
          <p:cNvSpPr txBox="1"/>
          <p:nvPr/>
        </p:nvSpPr>
        <p:spPr>
          <a:xfrm>
            <a:off x="7295761" y="769640"/>
            <a:ext cx="2195624" cy="704914"/>
          </a:xfrm>
          <a:prstGeom prst="rect">
            <a:avLst/>
          </a:prstGeom>
        </p:spPr>
        <p:txBody>
          <a:bodyPr vert="horz" wrap="square" lIns="0" tIns="14837" rIns="0" bIns="0" rtlCol="0">
            <a:spAutoFit/>
          </a:bodyPr>
          <a:lstStyle/>
          <a:p>
            <a:pPr marL="10989" algn="ctr">
              <a:spcBef>
                <a:spcPts val="117"/>
              </a:spcBef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Профиль</a:t>
            </a:r>
            <a:r>
              <a:rPr lang="ru-RU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0989" algn="ctr">
              <a:spcBef>
                <a:spcPts val="117"/>
              </a:spcBef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CP-RAIL</a:t>
            </a:r>
            <a:endParaRPr lang="ru-RU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3C31D6-C9E8-409E-93CF-4C24DA89D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575" y="3429799"/>
            <a:ext cx="1916627" cy="100563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48ED186-2B09-3F82-74AB-CDF6B8CDF46F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967B1006-3DF9-81E2-925F-5CB85006DF54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1028AF38-9494-E7CF-959D-C8CBDCBD15F3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8" name="Text Box 2">
                <a:hlinkClick r:id="rId2"/>
                <a:extLst>
                  <a:ext uri="{FF2B5EF4-FFF2-40B4-BE49-F238E27FC236}">
                    <a16:creationId xmlns:a16="http://schemas.microsoft.com/office/drawing/2014/main" id="{0B6FA76C-CB61-C4FA-8C5C-875C527ED9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04EB0E85-B7B2-7DDA-DF2A-B2B48FD9A3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2C52E34-7E74-E135-2736-9FC0A77327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30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A2A9AD-8886-4D29-8EE5-A948D6417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81" y="1941000"/>
            <a:ext cx="1848917" cy="191267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88A3391-ED5E-4387-B7A3-D0A864A2615A}"/>
              </a:ext>
            </a:extLst>
          </p:cNvPr>
          <p:cNvSpPr/>
          <p:nvPr/>
        </p:nvSpPr>
        <p:spPr>
          <a:xfrm>
            <a:off x="5512749" y="1936746"/>
            <a:ext cx="1923253" cy="1663704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3489ED0-0D77-4EE6-A7EA-FC79B784396E}"/>
              </a:ext>
            </a:extLst>
          </p:cNvPr>
          <p:cNvSpPr/>
          <p:nvPr/>
        </p:nvSpPr>
        <p:spPr>
          <a:xfrm>
            <a:off x="3797145" y="1640312"/>
            <a:ext cx="3648041" cy="231640"/>
          </a:xfrm>
          <a:prstGeom prst="roundRect">
            <a:avLst>
              <a:gd name="adj" fmla="val 15806"/>
            </a:avLst>
          </a:prstGeom>
          <a:solidFill>
            <a:srgbClr val="014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A81492-ABB0-4CE7-8B87-E82D9BC09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07" t="4822" r="19435" b="5504"/>
          <a:stretch/>
        </p:blipFill>
        <p:spPr>
          <a:xfrm>
            <a:off x="791658" y="1122982"/>
            <a:ext cx="2704641" cy="354870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FEB6ED4-7317-4B60-B85E-B42CBC7BBBCC}"/>
              </a:ext>
            </a:extLst>
          </p:cNvPr>
          <p:cNvSpPr txBox="1">
            <a:spLocks/>
          </p:cNvSpPr>
          <p:nvPr/>
        </p:nvSpPr>
        <p:spPr>
          <a:xfrm>
            <a:off x="833366" y="5159334"/>
            <a:ext cx="2642675" cy="565094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ru-RU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Клипсы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CP-CLIP </a:t>
            </a:r>
            <a:r>
              <a:rPr lang="ru-RU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сначала устанавливаются на рамку, далее - в профиль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CP-RAIL</a:t>
            </a:r>
            <a:endParaRPr lang="ru-R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09A467-8434-4B57-8946-D5A8BA0254D8}"/>
              </a:ext>
            </a:extLst>
          </p:cNvPr>
          <p:cNvSpPr txBox="1">
            <a:spLocks/>
          </p:cNvSpPr>
          <p:nvPr/>
        </p:nvSpPr>
        <p:spPr>
          <a:xfrm>
            <a:off x="3797145" y="1084461"/>
            <a:ext cx="7578858" cy="257318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Предназначены для использования с рамками формата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</a:t>
            </a:r>
            <a:endParaRPr lang="ru-RU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ED97BC15-0B62-4DBE-AA2F-8AFB44B98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50343"/>
              </p:ext>
            </p:extLst>
          </p:nvPr>
        </p:nvGraphicFramePr>
        <p:xfrm>
          <a:off x="5616053" y="2304438"/>
          <a:ext cx="1716643" cy="104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343">
                  <a:extLst>
                    <a:ext uri="{9D8B030D-6E8A-4147-A177-3AD203B41FA5}">
                      <a16:colId xmlns:a16="http://schemas.microsoft.com/office/drawing/2014/main" val="3509815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96383001"/>
                    </a:ext>
                  </a:extLst>
                </a:gridCol>
              </a:tblGrid>
              <a:tr h="17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PF-A4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шт.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61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Протектор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PP A4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шт.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169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CP-CLIP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шт.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811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CP-RAIL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44923"/>
                  </a:ext>
                </a:extLst>
              </a:tr>
            </a:tbl>
          </a:graphicData>
        </a:graphic>
      </p:graphicFrame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31BBE35-19B6-49DA-882B-888A549EA24F}"/>
              </a:ext>
            </a:extLst>
          </p:cNvPr>
          <p:cNvSpPr txBox="1">
            <a:spLocks/>
          </p:cNvSpPr>
          <p:nvPr/>
        </p:nvSpPr>
        <p:spPr>
          <a:xfrm>
            <a:off x="5628351" y="2009585"/>
            <a:ext cx="762000" cy="18037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100" b="1" dirty="0">
                <a:latin typeface="Montserrat" panose="00000500000000000000" pitchFamily="2" charset="-52"/>
              </a:rPr>
              <a:t>Состав</a:t>
            </a:r>
            <a:r>
              <a:rPr lang="ru-RU" sz="1100" dirty="0">
                <a:latin typeface="Montserrat" panose="00000500000000000000" pitchFamily="2" charset="-52"/>
              </a:rPr>
              <a:t>: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408B8AE-90A8-4849-9DF8-ACD8CE6B7DEC}"/>
              </a:ext>
            </a:extLst>
          </p:cNvPr>
          <p:cNvSpPr txBox="1">
            <a:spLocks/>
          </p:cNvSpPr>
          <p:nvPr/>
        </p:nvSpPr>
        <p:spPr>
          <a:xfrm>
            <a:off x="3951151" y="1629892"/>
            <a:ext cx="1469990" cy="226540"/>
          </a:xfrm>
          <a:prstGeom prst="rect">
            <a:avLst/>
          </a:prstGeom>
          <a:noFill/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j-lt"/>
              </a:rPr>
              <a:t>PF-A4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вертикально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6089F82-9AAC-48F2-995F-A04EA6629BCC}"/>
              </a:ext>
            </a:extLst>
          </p:cNvPr>
          <p:cNvSpPr/>
          <p:nvPr/>
        </p:nvSpPr>
        <p:spPr>
          <a:xfrm>
            <a:off x="7787817" y="1640312"/>
            <a:ext cx="3648041" cy="231640"/>
          </a:xfrm>
          <a:prstGeom prst="roundRect">
            <a:avLst>
              <a:gd name="adj" fmla="val 15806"/>
            </a:avLst>
          </a:prstGeom>
          <a:solidFill>
            <a:srgbClr val="014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C5A2D05-71AD-47D4-B00C-ACE3843355D9}"/>
              </a:ext>
            </a:extLst>
          </p:cNvPr>
          <p:cNvSpPr txBox="1">
            <a:spLocks/>
          </p:cNvSpPr>
          <p:nvPr/>
        </p:nvSpPr>
        <p:spPr>
          <a:xfrm>
            <a:off x="7941822" y="1629892"/>
            <a:ext cx="2999379" cy="226540"/>
          </a:xfrm>
          <a:prstGeom prst="rect">
            <a:avLst/>
          </a:prstGeom>
          <a:noFill/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j-lt"/>
              </a:rPr>
              <a:t>PF-A4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горизонтально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8F4F07B-C6FB-420A-8909-B2076FC65A79}"/>
              </a:ext>
            </a:extLst>
          </p:cNvPr>
          <p:cNvSpPr/>
          <p:nvPr/>
        </p:nvSpPr>
        <p:spPr>
          <a:xfrm>
            <a:off x="7787817" y="4009784"/>
            <a:ext cx="3648041" cy="231640"/>
          </a:xfrm>
          <a:prstGeom prst="roundRect">
            <a:avLst>
              <a:gd name="adj" fmla="val 15806"/>
            </a:avLst>
          </a:prstGeom>
          <a:solidFill>
            <a:srgbClr val="014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C2C35A5-D2E9-4B82-AE84-D7543FEEE7B7}"/>
              </a:ext>
            </a:extLst>
          </p:cNvPr>
          <p:cNvSpPr txBox="1">
            <a:spLocks/>
          </p:cNvSpPr>
          <p:nvPr/>
        </p:nvSpPr>
        <p:spPr>
          <a:xfrm>
            <a:off x="7941822" y="3999364"/>
            <a:ext cx="2808879" cy="226540"/>
          </a:xfrm>
          <a:prstGeom prst="rect">
            <a:avLst/>
          </a:prstGeom>
          <a:noFill/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j-lt"/>
              </a:rPr>
              <a:t>PF-A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горизонтально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1FBB487-05E0-491C-80B3-1862FD3A1173}"/>
              </a:ext>
            </a:extLst>
          </p:cNvPr>
          <p:cNvSpPr/>
          <p:nvPr/>
        </p:nvSpPr>
        <p:spPr>
          <a:xfrm>
            <a:off x="3821207" y="4009784"/>
            <a:ext cx="3648041" cy="231640"/>
          </a:xfrm>
          <a:prstGeom prst="roundRect">
            <a:avLst>
              <a:gd name="adj" fmla="val 15806"/>
            </a:avLst>
          </a:prstGeom>
          <a:solidFill>
            <a:srgbClr val="014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674F0A29-B401-4F84-BAD8-53ABE08A239B}"/>
              </a:ext>
            </a:extLst>
          </p:cNvPr>
          <p:cNvSpPr txBox="1">
            <a:spLocks/>
          </p:cNvSpPr>
          <p:nvPr/>
        </p:nvSpPr>
        <p:spPr>
          <a:xfrm>
            <a:off x="3975213" y="3999364"/>
            <a:ext cx="1469990" cy="226540"/>
          </a:xfrm>
          <a:prstGeom prst="rect">
            <a:avLst/>
          </a:prstGeom>
          <a:noFill/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j-lt"/>
              </a:rPr>
              <a:t>PF-A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вертикально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26F43AA-6F9D-4B3B-AAA7-07AB008B1F68}"/>
              </a:ext>
            </a:extLst>
          </p:cNvPr>
          <p:cNvGrpSpPr/>
          <p:nvPr/>
        </p:nvGrpSpPr>
        <p:grpSpPr>
          <a:xfrm>
            <a:off x="3975213" y="4378004"/>
            <a:ext cx="1283752" cy="1705442"/>
            <a:chOff x="-788485" y="78422"/>
            <a:chExt cx="4581525" cy="6086475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DC145E1-A3EA-4456-B3A9-0EC4C7D6F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88485" y="78422"/>
              <a:ext cx="4581525" cy="608647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56E504-4402-4EA6-ADBD-311F35B6E1EA}"/>
                </a:ext>
              </a:extLst>
            </p:cNvPr>
            <p:cNvSpPr txBox="1"/>
            <p:nvPr/>
          </p:nvSpPr>
          <p:spPr>
            <a:xfrm>
              <a:off x="775152" y="2400051"/>
              <a:ext cx="1454251" cy="9336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A3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6CEFF91-7E4F-4795-B98B-0B6B7D0621C1}"/>
              </a:ext>
            </a:extLst>
          </p:cNvPr>
          <p:cNvGrpSpPr/>
          <p:nvPr/>
        </p:nvGrpSpPr>
        <p:grpSpPr>
          <a:xfrm>
            <a:off x="7843442" y="2029251"/>
            <a:ext cx="1584223" cy="1488557"/>
            <a:chOff x="8463318" y="1988005"/>
            <a:chExt cx="1584223" cy="148855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C4161FD-68E1-47A5-BD03-3D463CDD7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3318" y="1988005"/>
              <a:ext cx="1584223" cy="1488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416BE5-AA37-4F4C-B28B-D801FE088C4C}"/>
                </a:ext>
              </a:extLst>
            </p:cNvPr>
            <p:cNvSpPr txBox="1"/>
            <p:nvPr/>
          </p:nvSpPr>
          <p:spPr>
            <a:xfrm>
              <a:off x="9051687" y="2486477"/>
              <a:ext cx="4074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A4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D973E44-4646-4627-8F55-97A379698C94}"/>
              </a:ext>
            </a:extLst>
          </p:cNvPr>
          <p:cNvGrpSpPr/>
          <p:nvPr/>
        </p:nvGrpSpPr>
        <p:grpSpPr>
          <a:xfrm>
            <a:off x="8018651" y="4372823"/>
            <a:ext cx="1352648" cy="1573023"/>
            <a:chOff x="8621749" y="4493065"/>
            <a:chExt cx="1352648" cy="1573023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6B79F3C-BC16-4500-B512-142C62CF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21749" y="4493065"/>
              <a:ext cx="1352648" cy="157302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42359B-B6BF-4F9A-A26D-1E9E9529E656}"/>
                </a:ext>
              </a:extLst>
            </p:cNvPr>
            <p:cNvSpPr txBox="1"/>
            <p:nvPr/>
          </p:nvSpPr>
          <p:spPr>
            <a:xfrm>
              <a:off x="9171268" y="5033114"/>
              <a:ext cx="4074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A3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DB6BD6D-250C-41D9-8091-090259473B66}"/>
              </a:ext>
            </a:extLst>
          </p:cNvPr>
          <p:cNvSpPr/>
          <p:nvPr/>
        </p:nvSpPr>
        <p:spPr>
          <a:xfrm>
            <a:off x="9477089" y="1936744"/>
            <a:ext cx="1923253" cy="1663703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Montserrat" panose="00000500000000000000" pitchFamily="2" charset="-52"/>
            </a:endParaRP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355C815E-2040-4C86-830A-17701571A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33995"/>
              </p:ext>
            </p:extLst>
          </p:nvPr>
        </p:nvGraphicFramePr>
        <p:xfrm>
          <a:off x="9541026" y="2207375"/>
          <a:ext cx="1716643" cy="1272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343">
                  <a:extLst>
                    <a:ext uri="{9D8B030D-6E8A-4147-A177-3AD203B41FA5}">
                      <a16:colId xmlns:a16="http://schemas.microsoft.com/office/drawing/2014/main" val="3509815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96383001"/>
                    </a:ext>
                  </a:extLst>
                </a:gridCol>
              </a:tblGrid>
              <a:tr h="213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PF-A4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61073"/>
                  </a:ext>
                </a:extLst>
              </a:tr>
              <a:tr h="222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Протектор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PP A4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169071"/>
                  </a:ext>
                </a:extLst>
              </a:tr>
              <a:tr h="417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CP-CLIP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81195"/>
                  </a:ext>
                </a:extLst>
              </a:tr>
              <a:tr h="417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CP-RAIL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44923"/>
                  </a:ext>
                </a:extLst>
              </a:tr>
            </a:tbl>
          </a:graphicData>
        </a:graphic>
      </p:graphicFrame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E96619B0-FF42-4413-ABBF-D9664DC59335}"/>
              </a:ext>
            </a:extLst>
          </p:cNvPr>
          <p:cNvSpPr txBox="1">
            <a:spLocks/>
          </p:cNvSpPr>
          <p:nvPr/>
        </p:nvSpPr>
        <p:spPr>
          <a:xfrm>
            <a:off x="9525153" y="1993652"/>
            <a:ext cx="762000" cy="18037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100" b="1" dirty="0">
                <a:latin typeface="Montserrat" panose="00000500000000000000" pitchFamily="2" charset="-52"/>
              </a:rPr>
              <a:t>Состав: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A9E8AF2-F8AD-40FB-BA87-BACAC285D89B}"/>
              </a:ext>
            </a:extLst>
          </p:cNvPr>
          <p:cNvSpPr/>
          <p:nvPr/>
        </p:nvSpPr>
        <p:spPr>
          <a:xfrm>
            <a:off x="5512749" y="4357461"/>
            <a:ext cx="1923253" cy="1634043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Montserrat" panose="00000500000000000000" pitchFamily="2" charset="-52"/>
            </a:endParaRP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0455BCB4-AC78-4EAF-96C7-3149A0B28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15789"/>
              </p:ext>
            </p:extLst>
          </p:nvPr>
        </p:nvGraphicFramePr>
        <p:xfrm>
          <a:off x="5616052" y="4741676"/>
          <a:ext cx="1716643" cy="104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343">
                  <a:extLst>
                    <a:ext uri="{9D8B030D-6E8A-4147-A177-3AD203B41FA5}">
                      <a16:colId xmlns:a16="http://schemas.microsoft.com/office/drawing/2014/main" val="3509815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96383001"/>
                    </a:ext>
                  </a:extLst>
                </a:gridCol>
              </a:tblGrid>
              <a:tr h="17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PF-A</a:t>
                      </a:r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61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Протектор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PP A</a:t>
                      </a:r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169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CP-CLIP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811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CP-RAIL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44923"/>
                  </a:ext>
                </a:extLst>
              </a:tr>
            </a:tbl>
          </a:graphicData>
        </a:graphic>
      </p:graphicFrame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1E4E9E1A-A56A-476E-8BA8-CDD241182B33}"/>
              </a:ext>
            </a:extLst>
          </p:cNvPr>
          <p:cNvSpPr txBox="1">
            <a:spLocks/>
          </p:cNvSpPr>
          <p:nvPr/>
        </p:nvSpPr>
        <p:spPr>
          <a:xfrm>
            <a:off x="5616052" y="4470385"/>
            <a:ext cx="762000" cy="18037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100" b="1" dirty="0">
                <a:latin typeface="Montserrat" panose="00000500000000000000" pitchFamily="2" charset="-52"/>
              </a:rPr>
              <a:t>Состав: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0524E49-311B-4CAF-8282-F023F274B491}"/>
              </a:ext>
            </a:extLst>
          </p:cNvPr>
          <p:cNvSpPr/>
          <p:nvPr/>
        </p:nvSpPr>
        <p:spPr>
          <a:xfrm>
            <a:off x="9477089" y="4357462"/>
            <a:ext cx="1923253" cy="1634042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Montserrat" panose="00000500000000000000" pitchFamily="2" charset="-52"/>
            </a:endParaRPr>
          </a:p>
        </p:txBody>
      </p:sp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id="{F1636788-092A-4F67-AB84-98E78399A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98654"/>
              </p:ext>
            </p:extLst>
          </p:nvPr>
        </p:nvGraphicFramePr>
        <p:xfrm>
          <a:off x="9580393" y="4729562"/>
          <a:ext cx="1716643" cy="104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343">
                  <a:extLst>
                    <a:ext uri="{9D8B030D-6E8A-4147-A177-3AD203B41FA5}">
                      <a16:colId xmlns:a16="http://schemas.microsoft.com/office/drawing/2014/main" val="3509815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96383001"/>
                    </a:ext>
                  </a:extLst>
                </a:gridCol>
              </a:tblGrid>
              <a:tr h="17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PF-A</a:t>
                      </a:r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61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Протектор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PP A</a:t>
                      </a:r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169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CP-CLIP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811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CP-RAIL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44923"/>
                  </a:ext>
                </a:extLst>
              </a:tr>
            </a:tbl>
          </a:graphicData>
        </a:graphic>
      </p:graphicFrame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C649C20A-1067-4485-ACF7-91DF652DBA79}"/>
              </a:ext>
            </a:extLst>
          </p:cNvPr>
          <p:cNvSpPr txBox="1">
            <a:spLocks/>
          </p:cNvSpPr>
          <p:nvPr/>
        </p:nvSpPr>
        <p:spPr>
          <a:xfrm>
            <a:off x="9580393" y="4470384"/>
            <a:ext cx="762000" cy="18037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100" b="1" dirty="0">
                <a:latin typeface="Montserrat" panose="00000500000000000000" pitchFamily="2" charset="-52"/>
              </a:rPr>
              <a:t>Состав: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94D7A96-2F65-BFAB-0877-2FE6537D793C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61CCFD7-E3FE-FFB2-94D4-B456E67FB3C1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6F8C30AE-B797-B73B-CB44-822BBFC02904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46" name="Text Box 2">
                <a:hlinkClick r:id="rId2"/>
                <a:extLst>
                  <a:ext uri="{FF2B5EF4-FFF2-40B4-BE49-F238E27FC236}">
                    <a16:creationId xmlns:a16="http://schemas.microsoft.com/office/drawing/2014/main" id="{39F58012-2D47-21BC-B54F-3A6C21CC67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47" name="Text Box 2">
                <a:extLst>
                  <a:ext uri="{FF2B5EF4-FFF2-40B4-BE49-F238E27FC236}">
                    <a16:creationId xmlns:a16="http://schemas.microsoft.com/office/drawing/2014/main" id="{7CA18246-8460-D9CF-4558-F527A7F4743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4" name="Text Box 2">
              <a:extLst>
                <a:ext uri="{FF2B5EF4-FFF2-40B4-BE49-F238E27FC236}">
                  <a16:creationId xmlns:a16="http://schemas.microsoft.com/office/drawing/2014/main" id="{5EB7619F-C350-B9B9-CE2E-B945579A34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03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621D0538-F972-A8DB-A595-6542275DBB8A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302</Words>
  <Application>Microsoft Office PowerPoint</Application>
  <PresentationFormat>Широкоэкранный</PresentationFormat>
  <Paragraphs>107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Arimo</vt:lpstr>
      <vt:lpstr>Calibri</vt:lpstr>
      <vt:lpstr>Montserrat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12</cp:revision>
  <dcterms:created xsi:type="dcterms:W3CDTF">2024-08-31T11:38:16Z</dcterms:created>
  <dcterms:modified xsi:type="dcterms:W3CDTF">2025-05-16T12:10:50Z</dcterms:modified>
</cp:coreProperties>
</file>