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63" r:id="rId8"/>
    <p:sldId id="266" r:id="rId9"/>
    <p:sldId id="260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43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hyperlink" Target="https://www.europos.k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europos.kz/" TargetMode="External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os.kz/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os.kz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os.kz/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019052" cy="1323439"/>
            <a:chOff x="796893" y="1599579"/>
            <a:chExt cx="6019052" cy="200007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0000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MAGNET-SGT </a:t>
              </a:r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и </a:t>
              </a:r>
            </a:p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MGT-SGT-MINI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C4654D4-97FC-3301-A8EF-1990E0769219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982305" y="2481762"/>
            <a:ext cx="44134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 </a:t>
            </a:r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982305" y="3429000"/>
            <a:ext cx="4982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Захваты на магнитах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C0EF817-3D8E-4081-ABFF-597E84A4B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2" t="14337" r="10350" b="7746"/>
          <a:stretch/>
        </p:blipFill>
        <p:spPr>
          <a:xfrm>
            <a:off x="419100" y="657224"/>
            <a:ext cx="6143626" cy="5343525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E77EA985-CDFF-9437-B59E-1DE0359359BC}"/>
              </a:ext>
            </a:extLst>
          </p:cNvPr>
          <p:cNvGrpSpPr/>
          <p:nvPr/>
        </p:nvGrpSpPr>
        <p:grpSpPr>
          <a:xfrm>
            <a:off x="657083" y="6321762"/>
            <a:ext cx="10517006" cy="244865"/>
            <a:chOff x="832181" y="6287049"/>
            <a:chExt cx="10517006" cy="24486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DCD5350A-3AF2-D0B4-5C3C-0D323E592887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00F3DFCA-1356-DF9E-0027-E8C5AD082E73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6" name="Text Box 2">
                <a:hlinkClick r:id="rId3"/>
                <a:extLst>
                  <a:ext uri="{FF2B5EF4-FFF2-40B4-BE49-F238E27FC236}">
                    <a16:creationId xmlns:a16="http://schemas.microsoft.com/office/drawing/2014/main" id="{84BEB353-2CC7-872D-78FC-B6CD5423DEB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E138D06E-9708-34AC-C04E-786847B132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4" name="Text Box 2">
              <a:extLst>
                <a:ext uri="{FF2B5EF4-FFF2-40B4-BE49-F238E27FC236}">
                  <a16:creationId xmlns:a16="http://schemas.microsoft.com/office/drawing/2014/main" id="{E3885162-85C1-C46D-32EA-190D7DDAFCF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 </a:t>
            </a:r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410450" y="587237"/>
            <a:ext cx="47815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034D61-1D10-4E57-B903-D5A6EDC3BD7A}"/>
              </a:ext>
            </a:extLst>
          </p:cNvPr>
          <p:cNvSpPr txBox="1"/>
          <p:nvPr/>
        </p:nvSpPr>
        <p:spPr>
          <a:xfrm>
            <a:off x="1083582" y="1019587"/>
            <a:ext cx="10974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" marR="4396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Решение для размещения информационных вставок на</a:t>
            </a:r>
            <a:r>
              <a:rPr lang="ru-RU" b="0" i="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металлических поверхностях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B63FF2B-B9BC-4D0D-89C9-404FEB336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b="17309"/>
          <a:stretch/>
        </p:blipFill>
        <p:spPr bwMode="auto">
          <a:xfrm>
            <a:off x="466589" y="1697452"/>
            <a:ext cx="5697082" cy="35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B154C138-EF8C-4453-8435-2EEA60498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3" b="16575"/>
          <a:stretch/>
        </p:blipFill>
        <p:spPr bwMode="auto">
          <a:xfrm>
            <a:off x="6096000" y="1697452"/>
            <a:ext cx="5442132" cy="350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32C68F-0AFA-4765-BDFE-C1DAC5CB3D5F}"/>
              </a:ext>
            </a:extLst>
          </p:cNvPr>
          <p:cNvSpPr txBox="1"/>
          <p:nvPr/>
        </p:nvSpPr>
        <p:spPr>
          <a:xfrm>
            <a:off x="747958" y="5276362"/>
            <a:ext cx="4968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" marR="4396"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MAGNET-SGT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B19EFE-0761-4ED9-ABCC-41E2AB87DE0D}"/>
              </a:ext>
            </a:extLst>
          </p:cNvPr>
          <p:cNvSpPr txBox="1"/>
          <p:nvPr/>
        </p:nvSpPr>
        <p:spPr>
          <a:xfrm>
            <a:off x="6475642" y="5314050"/>
            <a:ext cx="4968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890" marR="4396" algn="ctr"/>
            <a:r>
              <a:rPr 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20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D0081C6-CAE5-3763-3C0D-23892CBC0A40}"/>
              </a:ext>
            </a:extLst>
          </p:cNvPr>
          <p:cNvGrpSpPr/>
          <p:nvPr/>
        </p:nvGrpSpPr>
        <p:grpSpPr>
          <a:xfrm>
            <a:off x="832181" y="6270763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430D8545-5A64-79C1-BEB7-3C5C38D6E09A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FF0CEDAF-6991-A4C0-5AE2-435F4E4FABFF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301ADA98-F596-115A-18EB-D018481B182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A141FCB2-6BE0-2534-B1CC-81CE940E973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1D22B0B9-AC3C-3E56-E056-06AA5BB4CF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9012A0A9-2C3F-4993-81C9-040FA356CA18}"/>
              </a:ext>
            </a:extLst>
          </p:cNvPr>
          <p:cNvSpPr/>
          <p:nvPr/>
        </p:nvSpPr>
        <p:spPr>
          <a:xfrm>
            <a:off x="3999610" y="1241085"/>
            <a:ext cx="3673826" cy="722369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77175" y="587237"/>
            <a:ext cx="43148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4">
            <a:extLst>
              <a:ext uri="{FF2B5EF4-FFF2-40B4-BE49-F238E27FC236}">
                <a16:creationId xmlns:a16="http://schemas.microsoft.com/office/drawing/2014/main" id="{3259D718-DC1C-4A29-89A9-8A0E98B53A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9" t="13834" r="52976"/>
          <a:stretch/>
        </p:blipFill>
        <p:spPr bwMode="auto">
          <a:xfrm>
            <a:off x="536443" y="2469503"/>
            <a:ext cx="3265199" cy="257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13DB408-BCF0-431D-B9C8-1FAF101BB1D1}"/>
              </a:ext>
            </a:extLst>
          </p:cNvPr>
          <p:cNvSpPr/>
          <p:nvPr/>
        </p:nvSpPr>
        <p:spPr>
          <a:xfrm>
            <a:off x="709794" y="1241085"/>
            <a:ext cx="2742533" cy="722369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+mj-lt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F95B6376-5567-4F8B-A9FB-EDD2E3D72D32}"/>
              </a:ext>
            </a:extLst>
          </p:cNvPr>
          <p:cNvSpPr txBox="1">
            <a:spLocks/>
          </p:cNvSpPr>
          <p:nvPr/>
        </p:nvSpPr>
        <p:spPr>
          <a:xfrm>
            <a:off x="1351156" y="1479138"/>
            <a:ext cx="3172778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Магнитное основание</a:t>
            </a: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1A077803-7701-4E6F-9D09-BE34611037D7}"/>
              </a:ext>
            </a:extLst>
          </p:cNvPr>
          <p:cNvSpPr txBox="1">
            <a:spLocks/>
          </p:cNvSpPr>
          <p:nvPr/>
        </p:nvSpPr>
        <p:spPr>
          <a:xfrm>
            <a:off x="4736560" y="1467092"/>
            <a:ext cx="3271244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Надежная фиксация вставки</a:t>
            </a: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DBE5D428-6D9C-4BB4-9191-66F19568FA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5" t="13834" r="3759"/>
          <a:stretch/>
        </p:blipFill>
        <p:spPr bwMode="auto">
          <a:xfrm>
            <a:off x="3999610" y="2469503"/>
            <a:ext cx="3622581" cy="24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6F02076F-FD0B-4F71-9CA1-BBAFC87C7537}"/>
              </a:ext>
            </a:extLst>
          </p:cNvPr>
          <p:cNvSpPr/>
          <p:nvPr/>
        </p:nvSpPr>
        <p:spPr>
          <a:xfrm>
            <a:off x="8073189" y="1241085"/>
            <a:ext cx="3368707" cy="982537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+mj-lt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40F84EBB-8E21-4BF6-8B3C-094FB55EB78E}"/>
              </a:ext>
            </a:extLst>
          </p:cNvPr>
          <p:cNvSpPr txBox="1">
            <a:spLocks/>
          </p:cNvSpPr>
          <p:nvPr/>
        </p:nvSpPr>
        <p:spPr>
          <a:xfrm>
            <a:off x="8797903" y="1450041"/>
            <a:ext cx="2643993" cy="51341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Линейка из 3 вариантов держателей в 2 цветах</a:t>
            </a:r>
          </a:p>
        </p:txBody>
      </p:sp>
      <p:pic>
        <p:nvPicPr>
          <p:cNvPr id="27" name="Picture 6" descr="Image Description">
            <a:extLst>
              <a:ext uri="{FF2B5EF4-FFF2-40B4-BE49-F238E27FC236}">
                <a16:creationId xmlns:a16="http://schemas.microsoft.com/office/drawing/2014/main" id="{E615E602-27CC-4CF2-97EA-AAB7452DF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21" y="2547588"/>
            <a:ext cx="1618837" cy="14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Description">
            <a:extLst>
              <a:ext uri="{FF2B5EF4-FFF2-40B4-BE49-F238E27FC236}">
                <a16:creationId xmlns:a16="http://schemas.microsoft.com/office/drawing/2014/main" id="{552A29BB-F516-4F13-82B0-F5F7C25A9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059" y="2547588"/>
            <a:ext cx="1618838" cy="14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Image Description">
            <a:extLst>
              <a:ext uri="{FF2B5EF4-FFF2-40B4-BE49-F238E27FC236}">
                <a16:creationId xmlns:a16="http://schemas.microsoft.com/office/drawing/2014/main" id="{231E779D-A09A-44E4-B90C-869FFF4AA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8122" y="4388578"/>
            <a:ext cx="1618838" cy="1416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90B67B1-55D2-4BC6-A7A7-3DB0CCE02BC7}"/>
              </a:ext>
            </a:extLst>
          </p:cNvPr>
          <p:cNvSpPr txBox="1"/>
          <p:nvPr/>
        </p:nvSpPr>
        <p:spPr>
          <a:xfrm>
            <a:off x="7949402" y="2239811"/>
            <a:ext cx="1873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145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MAGNET-SGT</a:t>
            </a:r>
            <a:r>
              <a:rPr lang="ru-RU" sz="1400" dirty="0">
                <a:solidFill>
                  <a:srgbClr val="0145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-90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A1C3BD-EF9D-42C2-900A-0485B9A52214}"/>
              </a:ext>
            </a:extLst>
          </p:cNvPr>
          <p:cNvSpPr txBox="1"/>
          <p:nvPr/>
        </p:nvSpPr>
        <p:spPr>
          <a:xfrm>
            <a:off x="8976824" y="4086545"/>
            <a:ext cx="161883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1459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MGT-SGT-MINI</a:t>
            </a:r>
            <a:endParaRPr lang="ru-RU" sz="1400" dirty="0">
              <a:solidFill>
                <a:srgbClr val="014592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ED225D4-571D-4186-8933-D0FA00B412C7}"/>
              </a:ext>
            </a:extLst>
          </p:cNvPr>
          <p:cNvGrpSpPr/>
          <p:nvPr/>
        </p:nvGrpSpPr>
        <p:grpSpPr>
          <a:xfrm>
            <a:off x="839893" y="1393397"/>
            <a:ext cx="432049" cy="433735"/>
            <a:chOff x="3337099" y="2338784"/>
            <a:chExt cx="432049" cy="43373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3320C13F-A85B-42F3-882B-620421C6CDED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34" name="Рисунок 33" descr="Флажок со сплошной заливкой">
              <a:extLst>
                <a:ext uri="{FF2B5EF4-FFF2-40B4-BE49-F238E27FC236}">
                  <a16:creationId xmlns:a16="http://schemas.microsoft.com/office/drawing/2014/main" id="{4E800CFA-CFB6-440C-BED0-621C9BC6803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5D01ADA6-7354-4B9A-91CB-A0578375D938}"/>
              </a:ext>
            </a:extLst>
          </p:cNvPr>
          <p:cNvGrpSpPr/>
          <p:nvPr/>
        </p:nvGrpSpPr>
        <p:grpSpPr>
          <a:xfrm>
            <a:off x="4123739" y="1381351"/>
            <a:ext cx="432049" cy="433735"/>
            <a:chOff x="3337099" y="2338784"/>
            <a:chExt cx="432049" cy="43373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16A9868D-3B6A-4F57-B642-4E713AF80D2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37" name="Рисунок 36" descr="Флажок со сплошной заливкой">
              <a:extLst>
                <a:ext uri="{FF2B5EF4-FFF2-40B4-BE49-F238E27FC236}">
                  <a16:creationId xmlns:a16="http://schemas.microsoft.com/office/drawing/2014/main" id="{46F7A93D-876E-4E98-9E5F-CEF9E920A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792A6934-2F18-4822-918B-166F20BC717A}"/>
              </a:ext>
            </a:extLst>
          </p:cNvPr>
          <p:cNvGrpSpPr/>
          <p:nvPr/>
        </p:nvGrpSpPr>
        <p:grpSpPr>
          <a:xfrm>
            <a:off x="8226652" y="1505738"/>
            <a:ext cx="432049" cy="433735"/>
            <a:chOff x="3337099" y="2338784"/>
            <a:chExt cx="432049" cy="43373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2A2BBCFB-6B02-42BB-A99C-ACFFB32DA8E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+mj-lt"/>
              </a:endParaRPr>
            </a:p>
          </p:txBody>
        </p:sp>
        <p:pic>
          <p:nvPicPr>
            <p:cNvPr id="40" name="Рисунок 39" descr="Флажок со сплошной заливкой">
              <a:extLst>
                <a:ext uri="{FF2B5EF4-FFF2-40B4-BE49-F238E27FC236}">
                  <a16:creationId xmlns:a16="http://schemas.microsoft.com/office/drawing/2014/main" id="{9CF2171A-5FA4-447B-B850-31E351C49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0D78265-9139-6031-BBFA-6013E0838834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85B2D84-5F60-9EE8-BB09-C1A89382C3A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BE817B42-CA62-561F-A3EC-8542ECCA1768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2B2704A9-4C1B-182E-9E86-4DA9C0D70A8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98FCCDC8-E7C1-0F41-C35D-EA30139FF2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0C56F02-E9AD-0A40-3C17-B8C981CBFCE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3231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MAGNET-SGT-00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315200" y="587237"/>
            <a:ext cx="4876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Image Description">
            <a:extLst>
              <a:ext uri="{FF2B5EF4-FFF2-40B4-BE49-F238E27FC236}">
                <a16:creationId xmlns:a16="http://schemas.microsoft.com/office/drawing/2014/main" id="{2464D2EB-017C-483D-B72B-A4BD0C1FA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r="3030"/>
          <a:stretch/>
        </p:blipFill>
        <p:spPr bwMode="auto">
          <a:xfrm>
            <a:off x="6418804" y="1029101"/>
            <a:ext cx="5150529" cy="495440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Description">
            <a:extLst>
              <a:ext uri="{FF2B5EF4-FFF2-40B4-BE49-F238E27FC236}">
                <a16:creationId xmlns:a16="http://schemas.microsoft.com/office/drawing/2014/main" id="{07A3F218-4BCA-45C2-819A-A33465783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3"/>
          <a:stretch/>
        </p:blipFill>
        <p:spPr bwMode="auto">
          <a:xfrm>
            <a:off x="873679" y="1037110"/>
            <a:ext cx="2590728" cy="2657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 descr="Image Description">
            <a:extLst>
              <a:ext uri="{FF2B5EF4-FFF2-40B4-BE49-F238E27FC236}">
                <a16:creationId xmlns:a16="http://schemas.microsoft.com/office/drawing/2014/main" id="{2CB8D79F-30A2-4C32-BAB2-4C6416A19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05" r="20382" b="5230"/>
          <a:stretch/>
        </p:blipFill>
        <p:spPr bwMode="auto">
          <a:xfrm>
            <a:off x="3430766" y="1029101"/>
            <a:ext cx="2665234" cy="26652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>
            <a:extLst>
              <a:ext uri="{FF2B5EF4-FFF2-40B4-BE49-F238E27FC236}">
                <a16:creationId xmlns:a16="http://schemas.microsoft.com/office/drawing/2014/main" id="{C04AF068-F45F-4C1D-BDE8-93F9740C3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7" t="3738" r="894" b="32736"/>
          <a:stretch/>
        </p:blipFill>
        <p:spPr bwMode="auto">
          <a:xfrm>
            <a:off x="873679" y="3933382"/>
            <a:ext cx="5222321" cy="20501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3167B97-0FD7-9074-AB50-89B1BC4DD5A0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B21BC40-B21D-E5B8-CD22-012990C7805F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D1C0A54F-FF4D-8ECC-1C01-DBA32A45D307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FA9CF14F-BCBC-97E3-BE0D-E11675ADCC1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EF17CA70-5985-6049-4F0B-DD6BBECA91F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22A047C7-894A-CF8E-8084-323321D1109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7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727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MAGNET-SGT-00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315200" y="587237"/>
            <a:ext cx="487680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4" descr="Image Description">
            <a:extLst>
              <a:ext uri="{FF2B5EF4-FFF2-40B4-BE49-F238E27FC236}">
                <a16:creationId xmlns:a16="http://schemas.microsoft.com/office/drawing/2014/main" id="{AF649E61-00D5-4204-B614-05C6DAC46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6" y="1828799"/>
            <a:ext cx="3210166" cy="2809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Image Description">
            <a:extLst>
              <a:ext uri="{FF2B5EF4-FFF2-40B4-BE49-F238E27FC236}">
                <a16:creationId xmlns:a16="http://schemas.microsoft.com/office/drawing/2014/main" id="{84F599CB-7227-4E91-AF81-672772A2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01" y="1828799"/>
            <a:ext cx="3210166" cy="2809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8" descr="Image Description">
            <a:extLst>
              <a:ext uri="{FF2B5EF4-FFF2-40B4-BE49-F238E27FC236}">
                <a16:creationId xmlns:a16="http://schemas.microsoft.com/office/drawing/2014/main" id="{64314FA8-0553-4EEC-BBA0-F436D51BB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917" y="1828799"/>
            <a:ext cx="3210166" cy="28097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B06D6A7-0264-FEA5-ED9B-0C79018D7169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A34F38F-29EC-DA46-0ACF-A5A8EA62199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8AC0A291-B615-2D10-12F0-CE09F0946D1C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44F9B9EB-715B-3B1D-4CD5-88D35B28E2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EF04B75B-2C65-B45C-44C8-A8D90E4D79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CC026E1-A88E-135D-2555-7B42723C4B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81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334250" y="587237"/>
            <a:ext cx="485775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Description">
            <a:extLst>
              <a:ext uri="{FF2B5EF4-FFF2-40B4-BE49-F238E27FC236}">
                <a16:creationId xmlns:a16="http://schemas.microsoft.com/office/drawing/2014/main" id="{8DE8B5B7-115B-4F27-B68D-095D7A045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54" y="1547675"/>
            <a:ext cx="3056943" cy="2675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Description">
            <a:extLst>
              <a:ext uri="{FF2B5EF4-FFF2-40B4-BE49-F238E27FC236}">
                <a16:creationId xmlns:a16="http://schemas.microsoft.com/office/drawing/2014/main" id="{50D716BF-AB45-4CB8-84D7-D9724C11A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44" y="1547673"/>
            <a:ext cx="3056943" cy="2675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Image Description">
            <a:extLst>
              <a:ext uri="{FF2B5EF4-FFF2-40B4-BE49-F238E27FC236}">
                <a16:creationId xmlns:a16="http://schemas.microsoft.com/office/drawing/2014/main" id="{659F4BF8-BFD1-49F2-9E66-038BFFBD6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02" y="1547674"/>
            <a:ext cx="3056943" cy="267566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B6ED5D1-8F98-41A9-B4E1-607FA8712012}"/>
              </a:ext>
            </a:extLst>
          </p:cNvPr>
          <p:cNvSpPr txBox="1">
            <a:spLocks/>
          </p:cNvSpPr>
          <p:nvPr/>
        </p:nvSpPr>
        <p:spPr>
          <a:xfrm>
            <a:off x="194593" y="4827398"/>
            <a:ext cx="11844363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ctr"/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Удобное решение для использования на узких металлических поверхностях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576C1D-47D5-4207-A2EB-507168989045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Применение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MAGNET-SGT-00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C5B41DA-A6D0-90D0-87EA-007C8B83335D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CCBADECB-96FC-C3EE-7C0D-B9B1835F5390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5" name="object 4">
                <a:extLst>
                  <a:ext uri="{FF2B5EF4-FFF2-40B4-BE49-F238E27FC236}">
                    <a16:creationId xmlns:a16="http://schemas.microsoft.com/office/drawing/2014/main" id="{DFF82973-EF16-2CE6-6470-83D75E2A7CA7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6" name="Text Box 2">
                <a:hlinkClick r:id="rId2"/>
                <a:extLst>
                  <a:ext uri="{FF2B5EF4-FFF2-40B4-BE49-F238E27FC236}">
                    <a16:creationId xmlns:a16="http://schemas.microsoft.com/office/drawing/2014/main" id="{D100B0FD-5BBF-436D-ECF8-57640917C4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7" name="Text Box 2">
                <a:extLst>
                  <a:ext uri="{FF2B5EF4-FFF2-40B4-BE49-F238E27FC236}">
                    <a16:creationId xmlns:a16="http://schemas.microsoft.com/office/drawing/2014/main" id="{2A84CEE4-E5D8-EB17-C956-2A9BC96862F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1DED2A39-E537-94E2-2ACE-D2E8877D70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56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169448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8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153275" y="587237"/>
            <a:ext cx="503872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9576C1D-47D5-4207-A2EB-507168989045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Информация по номенклатуре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BE647B4-6D49-4653-BDD0-9EC5322D1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04312"/>
              </p:ext>
            </p:extLst>
          </p:nvPr>
        </p:nvGraphicFramePr>
        <p:xfrm>
          <a:off x="169448" y="4578331"/>
          <a:ext cx="3680506" cy="12433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19050">
                  <a:extLst>
                    <a:ext uri="{9D8B030D-6E8A-4147-A177-3AD203B41FA5}">
                      <a16:colId xmlns:a16="http://schemas.microsoft.com/office/drawing/2014/main" val="3836976894"/>
                    </a:ext>
                  </a:extLst>
                </a:gridCol>
                <a:gridCol w="1964163">
                  <a:extLst>
                    <a:ext uri="{9D8B030D-6E8A-4147-A177-3AD203B41FA5}">
                      <a16:colId xmlns:a16="http://schemas.microsoft.com/office/drawing/2014/main" val="2752976857"/>
                    </a:ext>
                  </a:extLst>
                </a:gridCol>
                <a:gridCol w="383251">
                  <a:extLst>
                    <a:ext uri="{9D8B030D-6E8A-4147-A177-3AD203B41FA5}">
                      <a16:colId xmlns:a16="http://schemas.microsoft.com/office/drawing/2014/main" val="4165472658"/>
                    </a:ext>
                  </a:extLst>
                </a:gridCol>
                <a:gridCol w="714042">
                  <a:extLst>
                    <a:ext uri="{9D8B030D-6E8A-4147-A177-3AD203B41FA5}">
                      <a16:colId xmlns:a16="http://schemas.microsoft.com/office/drawing/2014/main" val="1600001304"/>
                    </a:ext>
                  </a:extLst>
                </a:gridCol>
              </a:tblGrid>
              <a:tr h="2947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Кат-я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u="none" strike="noStrike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900" b="1" i="0" u="none" strike="noStrike" dirty="0">
                        <a:solidFill>
                          <a:srgbClr val="004F9D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670671"/>
                  </a:ext>
                </a:extLst>
              </a:tr>
              <a:tr h="474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102611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0 градусов MAGNET-SGT-00, цвет белый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0056025"/>
                  </a:ext>
                </a:extLst>
              </a:tr>
              <a:tr h="47428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0 градусов MAGNET-SGT-00, цвет черный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81085"/>
                  </a:ext>
                </a:extLst>
              </a:tr>
            </a:tbl>
          </a:graphicData>
        </a:graphic>
      </p:graphicFrame>
      <p:pic>
        <p:nvPicPr>
          <p:cNvPr id="16" name="Picture 2">
            <a:extLst>
              <a:ext uri="{FF2B5EF4-FFF2-40B4-BE49-F238E27FC236}">
                <a16:creationId xmlns:a16="http://schemas.microsoft.com/office/drawing/2014/main" id="{30732D74-B8D7-49F3-849E-25ED586CF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574" y="1074302"/>
            <a:ext cx="3680505" cy="32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FA7CA8EB-0F3D-48F7-9C28-A35C688F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48" y="1074302"/>
            <a:ext cx="3680504" cy="32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5E49ACAF-525B-4F0B-AB05-434A74569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048" y="1074303"/>
            <a:ext cx="3680504" cy="321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37C410E0-BE7E-4271-8A0F-742D10488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997422"/>
              </p:ext>
            </p:extLst>
          </p:nvPr>
        </p:nvGraphicFramePr>
        <p:xfrm>
          <a:off x="4217573" y="4573870"/>
          <a:ext cx="3680506" cy="1247823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3502">
                  <a:extLst>
                    <a:ext uri="{9D8B030D-6E8A-4147-A177-3AD203B41FA5}">
                      <a16:colId xmlns:a16="http://schemas.microsoft.com/office/drawing/2014/main" val="220345314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524916806"/>
                    </a:ext>
                  </a:extLst>
                </a:gridCol>
                <a:gridCol w="321755">
                  <a:extLst>
                    <a:ext uri="{9D8B030D-6E8A-4147-A177-3AD203B41FA5}">
                      <a16:colId xmlns:a16="http://schemas.microsoft.com/office/drawing/2014/main" val="1789722728"/>
                    </a:ext>
                  </a:extLst>
                </a:gridCol>
                <a:gridCol w="842149">
                  <a:extLst>
                    <a:ext uri="{9D8B030D-6E8A-4147-A177-3AD203B41FA5}">
                      <a16:colId xmlns:a16="http://schemas.microsoft.com/office/drawing/2014/main" val="3277255248"/>
                    </a:ext>
                  </a:extLst>
                </a:gridCol>
              </a:tblGrid>
              <a:tr h="16549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Кат-я</a:t>
                      </a:r>
                    </a:p>
                  </a:txBody>
                  <a:tcPr marL="5347" marR="5347" marT="5347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</a:p>
                  </a:txBody>
                  <a:tcPr marL="5347" marR="5347" marT="5347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73818"/>
                  </a:ext>
                </a:extLst>
              </a:tr>
              <a:tr h="4840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102612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MAGNET-SGT-90, цвет белый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77977495"/>
                  </a:ext>
                </a:extLst>
              </a:tr>
              <a:tr h="48407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102736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MAGNET-SGT-90, цвет черный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122117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EBE5E62E-6A36-44BC-8C77-8DCF7F2E5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15971"/>
              </p:ext>
            </p:extLst>
          </p:nvPr>
        </p:nvGraphicFramePr>
        <p:xfrm>
          <a:off x="8358450" y="4573870"/>
          <a:ext cx="3680506" cy="129493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5525">
                  <a:extLst>
                    <a:ext uri="{9D8B030D-6E8A-4147-A177-3AD203B41FA5}">
                      <a16:colId xmlns:a16="http://schemas.microsoft.com/office/drawing/2014/main" val="2310842648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780798683"/>
                    </a:ext>
                  </a:extLst>
                </a:gridCol>
                <a:gridCol w="314325">
                  <a:extLst>
                    <a:ext uri="{9D8B030D-6E8A-4147-A177-3AD203B41FA5}">
                      <a16:colId xmlns:a16="http://schemas.microsoft.com/office/drawing/2014/main" val="2649143474"/>
                    </a:ext>
                  </a:extLst>
                </a:gridCol>
                <a:gridCol w="808981">
                  <a:extLst>
                    <a:ext uri="{9D8B030D-6E8A-4147-A177-3AD203B41FA5}">
                      <a16:colId xmlns:a16="http://schemas.microsoft.com/office/drawing/2014/main" val="3116703612"/>
                    </a:ext>
                  </a:extLst>
                </a:gridCol>
              </a:tblGrid>
              <a:tr h="17553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Кат-я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b="1" u="none" strike="noStrike" kern="1200" dirty="0">
                          <a:solidFill>
                            <a:srgbClr val="004F9D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511266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102733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MAGNET-SGT-MINI, цвет белый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24038353"/>
                  </a:ext>
                </a:extLst>
              </a:tr>
              <a:tr h="50763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102734</a:t>
                      </a:r>
                    </a:p>
                  </a:txBody>
                  <a:tcPr marL="5347" marR="5347" marT="5347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Захват магнитный под углом 90 градусов MAGNET-SGT-MINI, цвет черный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B1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</a:p>
                  </a:txBody>
                  <a:tcPr marL="5347" marR="5347" marT="5347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302958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8BA8428-0133-A424-95F4-6C109C3E0822}"/>
              </a:ext>
            </a:extLst>
          </p:cNvPr>
          <p:cNvGrpSpPr/>
          <p:nvPr/>
        </p:nvGrpSpPr>
        <p:grpSpPr>
          <a:xfrm>
            <a:off x="169448" y="6193857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D360BFF-A04A-0FE9-1C8F-2E84139CEAF0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ADCB9D69-6D1A-398F-D06B-798D10D5D259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0" name="Text Box 2">
                <a:hlinkClick r:id="rId2"/>
                <a:extLst>
                  <a:ext uri="{FF2B5EF4-FFF2-40B4-BE49-F238E27FC236}">
                    <a16:creationId xmlns:a16="http://schemas.microsoft.com/office/drawing/2014/main" id="{7F1DEA32-8D01-6532-B436-B81D3B0C3BA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29340960-6741-1A92-04B2-93A22288C28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46EA4A00-084F-9F20-F043-368089444A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88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5651B982-2CE0-9E71-B035-7FBF4CC92E60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</TotalTime>
  <Words>247</Words>
  <Application>Microsoft Office PowerPoint</Application>
  <PresentationFormat>Широкоэкранный</PresentationFormat>
  <Paragraphs>90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Arimo</vt:lpstr>
      <vt:lpstr>Calibri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24</cp:revision>
  <dcterms:created xsi:type="dcterms:W3CDTF">2024-08-31T11:38:16Z</dcterms:created>
  <dcterms:modified xsi:type="dcterms:W3CDTF">2025-05-16T11:57:28Z</dcterms:modified>
</cp:coreProperties>
</file>